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handoutMasterIdLst>
    <p:handoutMasterId r:id="rId12"/>
  </p:handoutMasterIdLst>
  <p:sldIdLst>
    <p:sldId id="267" r:id="rId5"/>
    <p:sldId id="258" r:id="rId6"/>
    <p:sldId id="261" r:id="rId7"/>
    <p:sldId id="257" r:id="rId8"/>
    <p:sldId id="264" r:id="rId9"/>
    <p:sldId id="259" r:id="rId10"/>
    <p:sldId id="268"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54061"/>
    <a:srgbClr val="948A54"/>
    <a:srgbClr val="1F497D"/>
    <a:srgbClr val="EFEDE3"/>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06799F8-075E-4A3A-A7F6-7FBC6576F1A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712" autoAdjust="0"/>
  </p:normalViewPr>
  <p:slideViewPr>
    <p:cSldViewPr snapToGrid="0">
      <p:cViewPr varScale="1">
        <p:scale>
          <a:sx n="90" d="100"/>
          <a:sy n="90" d="100"/>
        </p:scale>
        <p:origin x="528"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228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47F476-161E-4A04-A0FB-965A0EEB43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32E49AB-875B-42C8-941C-0DE0DBD2D3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66B955-9ABA-47D4-BA0F-43D209E6DE06}" type="datetimeFigureOut">
              <a:rPr lang="en-US" smtClean="0"/>
              <a:t>4/12/2022</a:t>
            </a:fld>
            <a:endParaRPr lang="en-US" dirty="0"/>
          </a:p>
        </p:txBody>
      </p:sp>
      <p:sp>
        <p:nvSpPr>
          <p:cNvPr id="4" name="Footer Placeholder 3">
            <a:extLst>
              <a:ext uri="{FF2B5EF4-FFF2-40B4-BE49-F238E27FC236}">
                <a16:creationId xmlns:a16="http://schemas.microsoft.com/office/drawing/2014/main" id="{23EFBA4A-EC84-4A1C-951D-F76333FEEC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0085306-E124-4DA3-9455-10E28A78FE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FAA0D8-202C-4D3D-887A-429ECB6FFB65}" type="slidenum">
              <a:rPr lang="en-US" smtClean="0"/>
              <a:t>‹#›</a:t>
            </a:fld>
            <a:endParaRPr lang="en-US" dirty="0"/>
          </a:p>
        </p:txBody>
      </p:sp>
    </p:spTree>
    <p:extLst>
      <p:ext uri="{BB962C8B-B14F-4D97-AF65-F5344CB8AC3E}">
        <p14:creationId xmlns:p14="http://schemas.microsoft.com/office/powerpoint/2010/main" val="223340698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15128" y="1397977"/>
            <a:ext cx="8361229" cy="3007447"/>
          </a:xfrm>
        </p:spPr>
        <p:txBody>
          <a:bodyPr anchor="ctr" anchorCtr="0">
            <a:noAutofit/>
          </a:bodyPr>
          <a:lstStyle>
            <a:lvl1pPr algn="ctr">
              <a:defRPr sz="6600" cap="none" baseline="0">
                <a:solidFill>
                  <a:schemeClr val="tx2"/>
                </a:solidFill>
              </a:defRPr>
            </a:lvl1pPr>
          </a:lstStyle>
          <a:p>
            <a:r>
              <a:rPr lang="en-US" noProof="0"/>
              <a:t>Click To Edit Master Title Style</a:t>
            </a:r>
          </a:p>
        </p:txBody>
      </p:sp>
      <p:sp>
        <p:nvSpPr>
          <p:cNvPr id="3" name="Subtitle 2"/>
          <p:cNvSpPr>
            <a:spLocks noGrp="1"/>
          </p:cNvSpPr>
          <p:nvPr>
            <p:ph type="subTitle" idx="1"/>
          </p:nvPr>
        </p:nvSpPr>
        <p:spPr>
          <a:xfrm>
            <a:off x="2679906" y="4475023"/>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3B77EF04-6424-4B70-94D1-FC932CBBDD9B}" type="datetimeFigureOut">
              <a:rPr lang="en-US" noProof="0" smtClean="0"/>
              <a:t>4/12/2022</a:t>
            </a:fld>
            <a:endParaRPr lang="en-US" noProof="0"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r>
              <a:rPr lang="en-US" noProof="0" dirty="0"/>
              <a:t>Add a footer </a:t>
            </a: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B38049E5-7B53-4E85-8972-7D6C4BCE5BB9}" type="slidenum">
              <a:rPr lang="en-US" noProof="0" smtClean="0"/>
              <a:t>‹#›</a:t>
            </a:fld>
            <a:endParaRPr lang="en-US" noProof="0" dirty="0"/>
          </a:p>
        </p:txBody>
      </p:sp>
      <p:sp>
        <p:nvSpPr>
          <p:cNvPr id="13" name="L-Shape 12">
            <a:extLst>
              <a:ext uri="{FF2B5EF4-FFF2-40B4-BE49-F238E27FC236}">
                <a16:creationId xmlns:a16="http://schemas.microsoft.com/office/drawing/2014/main" id="{79965FD7-DA9A-4AFB-B8C8-34AC1FEE9F72}"/>
              </a:ext>
            </a:extLst>
          </p:cNvPr>
          <p:cNvSpPr/>
          <p:nvPr userDrawn="1"/>
        </p:nvSpPr>
        <p:spPr>
          <a:xfrm flipV="1">
            <a:off x="887674" y="726883"/>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15" name="L-Shape 14">
            <a:extLst>
              <a:ext uri="{FF2B5EF4-FFF2-40B4-BE49-F238E27FC236}">
                <a16:creationId xmlns:a16="http://schemas.microsoft.com/office/drawing/2014/main" id="{92465177-72B9-4DCF-8F98-0C79F3EE32EC}"/>
              </a:ext>
            </a:extLst>
          </p:cNvPr>
          <p:cNvSpPr/>
          <p:nvPr userDrawn="1"/>
        </p:nvSpPr>
        <p:spPr>
          <a:xfrm rot="10800000" flipV="1">
            <a:off x="8532326" y="1820272"/>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8" name="L-Shape 7">
            <a:extLst>
              <a:ext uri="{FF2B5EF4-FFF2-40B4-BE49-F238E27FC236}">
                <a16:creationId xmlns:a16="http://schemas.microsoft.com/office/drawing/2014/main" id="{B5516E7A-AEB0-4772-8098-8B0F8B5F1126}"/>
              </a:ext>
            </a:extLst>
          </p:cNvPr>
          <p:cNvSpPr/>
          <p:nvPr userDrawn="1"/>
        </p:nvSpPr>
        <p:spPr>
          <a:xfrm flipV="1">
            <a:off x="752858" y="609652"/>
            <a:ext cx="3152309" cy="4408489"/>
          </a:xfrm>
          <a:prstGeom prst="corner">
            <a:avLst>
              <a:gd name="adj1" fmla="val 6149"/>
              <a:gd name="adj2" fmla="val 6814"/>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12" name="L-Shape 11">
            <a:extLst>
              <a:ext uri="{FF2B5EF4-FFF2-40B4-BE49-F238E27FC236}">
                <a16:creationId xmlns:a16="http://schemas.microsoft.com/office/drawing/2014/main" id="{E864F603-D3F0-4241-9005-3F6C3BD62BEF}"/>
              </a:ext>
            </a:extLst>
          </p:cNvPr>
          <p:cNvSpPr/>
          <p:nvPr userDrawn="1"/>
        </p:nvSpPr>
        <p:spPr>
          <a:xfrm flipH="1">
            <a:off x="8286318" y="1685652"/>
            <a:ext cx="3152309" cy="4408489"/>
          </a:xfrm>
          <a:prstGeom prst="corner">
            <a:avLst>
              <a:gd name="adj1" fmla="val 6773"/>
              <a:gd name="adj2" fmla="val 6814"/>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0129581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71600" y="685800"/>
            <a:ext cx="9601200" cy="1485900"/>
          </a:xfrm>
        </p:spPr>
        <p:txBody>
          <a:bodyPr>
            <a:normAutofit/>
          </a:bodyPr>
          <a:lstStyle>
            <a:lvl1pPr>
              <a:defRPr sz="4800">
                <a:solidFill>
                  <a:schemeClr val="tx2"/>
                </a:solidFill>
              </a:defRPr>
            </a:lvl1pPr>
          </a:lstStyle>
          <a:p>
            <a:r>
              <a:rPr lang="en-US" noProof="0"/>
              <a:t>Click To Edit Master Title Style</a:t>
            </a:r>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3B77EF04-6424-4B70-94D1-FC932CBBDD9B}" type="datetimeFigureOut">
              <a:rPr lang="en-US" noProof="0" smtClean="0"/>
              <a:t>4/12/2022</a:t>
            </a:fld>
            <a:endParaRPr lang="en-US" noProof="0" dirty="0"/>
          </a:p>
        </p:txBody>
      </p:sp>
      <p:sp>
        <p:nvSpPr>
          <p:cNvPr id="8" name="Footer Placeholder 7"/>
          <p:cNvSpPr>
            <a:spLocks noGrp="1"/>
          </p:cNvSpPr>
          <p:nvPr>
            <p:ph type="ftr" sz="quarter" idx="11"/>
          </p:nvPr>
        </p:nvSpPr>
        <p:spPr/>
        <p:txBody>
          <a:bodyPr/>
          <a:lstStyle/>
          <a:p>
            <a:r>
              <a:rPr lang="en-US" noProof="0" dirty="0"/>
              <a:t>Add a footer </a:t>
            </a:r>
          </a:p>
        </p:txBody>
      </p:sp>
      <p:sp>
        <p:nvSpPr>
          <p:cNvPr id="9" name="Slide Number Placeholder 8"/>
          <p:cNvSpPr>
            <a:spLocks noGrp="1"/>
          </p:cNvSpPr>
          <p:nvPr>
            <p:ph type="sldNum" sz="quarter" idx="12"/>
          </p:nvPr>
        </p:nvSpPr>
        <p:spPr/>
        <p:txBody>
          <a:bodyPr/>
          <a:lstStyle/>
          <a:p>
            <a:fld id="{B38049E5-7B53-4E85-8972-7D6C4BCE5BB9}" type="slidenum">
              <a:rPr lang="en-US" noProof="0" smtClean="0"/>
              <a:t>‹#›</a:t>
            </a:fld>
            <a:endParaRPr lang="en-US" noProof="0" dirty="0"/>
          </a:p>
        </p:txBody>
      </p:sp>
      <p:sp>
        <p:nvSpPr>
          <p:cNvPr id="11" name="L-Shape 10">
            <a:extLst>
              <a:ext uri="{FF2B5EF4-FFF2-40B4-BE49-F238E27FC236}">
                <a16:creationId xmlns:a16="http://schemas.microsoft.com/office/drawing/2014/main" id="{91236E78-C797-4C31-BA0C-DB193BAF6D2D}"/>
              </a:ext>
            </a:extLst>
          </p:cNvPr>
          <p:cNvSpPr/>
          <p:nvPr userDrawn="1"/>
        </p:nvSpPr>
        <p:spPr>
          <a:xfrm rot="10800000" flipV="1">
            <a:off x="8391654" y="1873024"/>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10" name="L-Shape 9">
            <a:extLst>
              <a:ext uri="{FF2B5EF4-FFF2-40B4-BE49-F238E27FC236}">
                <a16:creationId xmlns:a16="http://schemas.microsoft.com/office/drawing/2014/main" id="{BFA658F0-F295-40A9-8BA8-1F6CBDFBBE09}"/>
              </a:ext>
            </a:extLst>
          </p:cNvPr>
          <p:cNvSpPr/>
          <p:nvPr userDrawn="1"/>
        </p:nvSpPr>
        <p:spPr>
          <a:xfrm flipH="1">
            <a:off x="8152968" y="1752327"/>
            <a:ext cx="3152309" cy="4408489"/>
          </a:xfrm>
          <a:prstGeom prst="corner">
            <a:avLst>
              <a:gd name="adj1" fmla="val 7085"/>
              <a:gd name="adj2" fmla="val 7750"/>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40073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800"/>
            </a:lvl1pPr>
          </a:lstStyle>
          <a:p>
            <a:r>
              <a:rPr lang="en-US" noProof="0"/>
              <a:t>Click To Edit Master Title Style</a:t>
            </a:r>
          </a:p>
        </p:txBody>
      </p:sp>
      <p:sp>
        <p:nvSpPr>
          <p:cNvPr id="3" name="Date Placeholder 2"/>
          <p:cNvSpPr>
            <a:spLocks noGrp="1"/>
          </p:cNvSpPr>
          <p:nvPr>
            <p:ph type="dt" sz="half" idx="10"/>
          </p:nvPr>
        </p:nvSpPr>
        <p:spPr/>
        <p:txBody>
          <a:bodyPr/>
          <a:lstStyle/>
          <a:p>
            <a:fld id="{3B77EF04-6424-4B70-94D1-FC932CBBDD9B}" type="datetimeFigureOut">
              <a:rPr lang="en-US" noProof="0" smtClean="0"/>
              <a:t>4/12/2022</a:t>
            </a:fld>
            <a:endParaRPr lang="en-US" noProof="0" dirty="0"/>
          </a:p>
        </p:txBody>
      </p:sp>
      <p:sp>
        <p:nvSpPr>
          <p:cNvPr id="4" name="Footer Placeholder 3"/>
          <p:cNvSpPr>
            <a:spLocks noGrp="1"/>
          </p:cNvSpPr>
          <p:nvPr>
            <p:ph type="ftr" sz="quarter" idx="11"/>
          </p:nvPr>
        </p:nvSpPr>
        <p:spPr/>
        <p:txBody>
          <a:bodyPr/>
          <a:lstStyle/>
          <a:p>
            <a:r>
              <a:rPr lang="en-US" noProof="0" dirty="0"/>
              <a:t>Add a footer </a:t>
            </a:r>
          </a:p>
        </p:txBody>
      </p:sp>
      <p:sp>
        <p:nvSpPr>
          <p:cNvPr id="5" name="Slide Number Placeholder 4"/>
          <p:cNvSpPr>
            <a:spLocks noGrp="1"/>
          </p:cNvSpPr>
          <p:nvPr>
            <p:ph type="sldNum" sz="quarter" idx="12"/>
          </p:nvPr>
        </p:nvSpPr>
        <p:spPr/>
        <p:txBody>
          <a:bodyPr/>
          <a:lstStyle/>
          <a:p>
            <a:fld id="{B38049E5-7B53-4E85-8972-7D6C4BCE5BB9}" type="slidenum">
              <a:rPr lang="en-US" noProof="0" smtClean="0"/>
              <a:t>‹#›</a:t>
            </a:fld>
            <a:endParaRPr lang="en-US" noProof="0" dirty="0"/>
          </a:p>
        </p:txBody>
      </p:sp>
    </p:spTree>
    <p:extLst>
      <p:ext uri="{BB962C8B-B14F-4D97-AF65-F5344CB8AC3E}">
        <p14:creationId xmlns:p14="http://schemas.microsoft.com/office/powerpoint/2010/main" val="2572544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800"/>
            </a:lvl1pPr>
          </a:lstStyle>
          <a:p>
            <a:r>
              <a:rPr lang="en-US" noProof="0"/>
              <a:t>Click To Edit Master Title Style</a:t>
            </a:r>
          </a:p>
        </p:txBody>
      </p:sp>
      <p:sp>
        <p:nvSpPr>
          <p:cNvPr id="3" name="Date Placeholder 2"/>
          <p:cNvSpPr>
            <a:spLocks noGrp="1"/>
          </p:cNvSpPr>
          <p:nvPr>
            <p:ph type="dt" sz="half" idx="10"/>
          </p:nvPr>
        </p:nvSpPr>
        <p:spPr/>
        <p:txBody>
          <a:bodyPr/>
          <a:lstStyle/>
          <a:p>
            <a:fld id="{3B77EF04-6424-4B70-94D1-FC932CBBDD9B}" type="datetimeFigureOut">
              <a:rPr lang="en-US" noProof="0" smtClean="0"/>
              <a:t>4/12/2022</a:t>
            </a:fld>
            <a:endParaRPr lang="en-US" noProof="0" dirty="0"/>
          </a:p>
        </p:txBody>
      </p:sp>
      <p:sp>
        <p:nvSpPr>
          <p:cNvPr id="4" name="Footer Placeholder 3"/>
          <p:cNvSpPr>
            <a:spLocks noGrp="1"/>
          </p:cNvSpPr>
          <p:nvPr>
            <p:ph type="ftr" sz="quarter" idx="11"/>
          </p:nvPr>
        </p:nvSpPr>
        <p:spPr/>
        <p:txBody>
          <a:bodyPr/>
          <a:lstStyle/>
          <a:p>
            <a:r>
              <a:rPr lang="en-US" noProof="0" dirty="0"/>
              <a:t>Add a footer </a:t>
            </a:r>
          </a:p>
        </p:txBody>
      </p:sp>
      <p:sp>
        <p:nvSpPr>
          <p:cNvPr id="5" name="Slide Number Placeholder 4"/>
          <p:cNvSpPr>
            <a:spLocks noGrp="1"/>
          </p:cNvSpPr>
          <p:nvPr>
            <p:ph type="sldNum" sz="quarter" idx="12"/>
          </p:nvPr>
        </p:nvSpPr>
        <p:spPr/>
        <p:txBody>
          <a:bodyPr/>
          <a:lstStyle/>
          <a:p>
            <a:fld id="{B38049E5-7B53-4E85-8972-7D6C4BCE5BB9}" type="slidenum">
              <a:rPr lang="en-US" noProof="0" smtClean="0"/>
              <a:t>‹#›</a:t>
            </a:fld>
            <a:endParaRPr lang="en-US" noProof="0" dirty="0"/>
          </a:p>
        </p:txBody>
      </p:sp>
      <p:sp>
        <p:nvSpPr>
          <p:cNvPr id="7" name="Text Placeholder 6">
            <a:extLst>
              <a:ext uri="{FF2B5EF4-FFF2-40B4-BE49-F238E27FC236}">
                <a16:creationId xmlns:a16="http://schemas.microsoft.com/office/drawing/2014/main" id="{CAFD1631-6749-4027-9415-B72D163BBD58}"/>
              </a:ext>
            </a:extLst>
          </p:cNvPr>
          <p:cNvSpPr>
            <a:spLocks noGrp="1"/>
          </p:cNvSpPr>
          <p:nvPr>
            <p:ph type="body" sz="quarter" idx="13"/>
          </p:nvPr>
        </p:nvSpPr>
        <p:spPr>
          <a:xfrm>
            <a:off x="1560471" y="2297695"/>
            <a:ext cx="9071059" cy="2767600"/>
          </a:xfrm>
        </p:spPr>
        <p:txBody>
          <a:bodyPr anchor="ctr"/>
          <a:lstStyle>
            <a:lvl1pPr marL="0" indent="0" algn="ctr">
              <a:buNone/>
              <a:defRPr sz="6000"/>
            </a:lvl1pPr>
          </a:lstStyle>
          <a:p>
            <a:pPr lvl="0"/>
            <a:r>
              <a:rPr lang="en-US" noProof="0"/>
              <a:t>Edit Master text styles</a:t>
            </a:r>
          </a:p>
        </p:txBody>
      </p:sp>
    </p:spTree>
    <p:extLst>
      <p:ext uri="{BB962C8B-B14F-4D97-AF65-F5344CB8AC3E}">
        <p14:creationId xmlns:p14="http://schemas.microsoft.com/office/powerpoint/2010/main" val="2266103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77EF04-6424-4B70-94D1-FC932CBBDD9B}" type="datetimeFigureOut">
              <a:rPr lang="en-US" noProof="0" smtClean="0"/>
              <a:t>4/12/2022</a:t>
            </a:fld>
            <a:endParaRPr lang="en-US" noProof="0" dirty="0"/>
          </a:p>
        </p:txBody>
      </p:sp>
      <p:sp>
        <p:nvSpPr>
          <p:cNvPr id="3" name="Footer Placeholder 2"/>
          <p:cNvSpPr>
            <a:spLocks noGrp="1"/>
          </p:cNvSpPr>
          <p:nvPr>
            <p:ph type="ftr" sz="quarter" idx="11"/>
          </p:nvPr>
        </p:nvSpPr>
        <p:spPr/>
        <p:txBody>
          <a:bodyPr/>
          <a:lstStyle/>
          <a:p>
            <a:r>
              <a:rPr lang="en-US" noProof="0" dirty="0"/>
              <a:t>Add a footer </a:t>
            </a:r>
          </a:p>
        </p:txBody>
      </p:sp>
      <p:sp>
        <p:nvSpPr>
          <p:cNvPr id="4" name="Slide Number Placeholder 3"/>
          <p:cNvSpPr>
            <a:spLocks noGrp="1"/>
          </p:cNvSpPr>
          <p:nvPr>
            <p:ph type="sldNum" sz="quarter" idx="12"/>
          </p:nvPr>
        </p:nvSpPr>
        <p:spPr/>
        <p:txBody>
          <a:bodyPr/>
          <a:lstStyle/>
          <a:p>
            <a:fld id="{B38049E5-7B53-4E85-8972-7D6C4BCE5BB9}" type="slidenum">
              <a:rPr lang="en-US" noProof="0" smtClean="0"/>
              <a:t>‹#›</a:t>
            </a:fld>
            <a:endParaRPr lang="en-US" noProof="0" dirty="0"/>
          </a:p>
        </p:txBody>
      </p:sp>
    </p:spTree>
    <p:extLst>
      <p:ext uri="{BB962C8B-B14F-4D97-AF65-F5344CB8AC3E}">
        <p14:creationId xmlns:p14="http://schemas.microsoft.com/office/powerpoint/2010/main" val="3990140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Second Option">
    <p:bg bwMode="grayWhite">
      <p:bgPr>
        <a:gradFill flip="none" rotWithShape="1">
          <a:gsLst>
            <a:gs pos="0">
              <a:schemeClr val="tx2">
                <a:lumMod val="50000"/>
              </a:schemeClr>
            </a:gs>
            <a:gs pos="34000">
              <a:schemeClr val="tx2"/>
            </a:gs>
            <a:gs pos="66000">
              <a:schemeClr val="tx2">
                <a:lumMod val="75000"/>
              </a:schemeClr>
            </a:gs>
            <a:gs pos="97000">
              <a:schemeClr val="tx2">
                <a:lumMod val="50000"/>
              </a:schemeClr>
            </a:gs>
          </a:gsLst>
          <a:lin ang="2700000" scaled="1"/>
          <a:tileRect/>
        </a:gradFill>
        <a:effectLst/>
      </p:bgPr>
    </p:bg>
    <p:spTree>
      <p:nvGrpSpPr>
        <p:cNvPr id="1" name=""/>
        <p:cNvGrpSpPr/>
        <p:nvPr/>
      </p:nvGrpSpPr>
      <p:grpSpPr>
        <a:xfrm>
          <a:off x="0" y="0"/>
          <a:ext cx="0" cy="0"/>
          <a:chOff x="0" y="0"/>
          <a:chExt cx="0" cy="0"/>
        </a:xfrm>
      </p:grpSpPr>
      <p:sp>
        <p:nvSpPr>
          <p:cNvPr id="10" name="L-Shape 9">
            <a:extLst>
              <a:ext uri="{FF2B5EF4-FFF2-40B4-BE49-F238E27FC236}">
                <a16:creationId xmlns:a16="http://schemas.microsoft.com/office/drawing/2014/main" id="{13412040-642F-40C5-8AB5-C0E8D41B481B}"/>
              </a:ext>
            </a:extLst>
          </p:cNvPr>
          <p:cNvSpPr/>
          <p:nvPr userDrawn="1"/>
        </p:nvSpPr>
        <p:spPr>
          <a:xfrm flipV="1">
            <a:off x="870090" y="709300"/>
            <a:ext cx="2772000" cy="2772000"/>
          </a:xfrm>
          <a:prstGeom prst="corner">
            <a:avLst>
              <a:gd name="adj1" fmla="val 7397"/>
              <a:gd name="adj2" fmla="val 7750"/>
            </a:avLst>
          </a:prstGeom>
          <a:solidFill>
            <a:schemeClr val="bg2"/>
          </a:solidFill>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9" name="Rectangle 8" title="Side bar">
            <a:extLst>
              <a:ext uri="{FF2B5EF4-FFF2-40B4-BE49-F238E27FC236}">
                <a16:creationId xmlns:a16="http://schemas.microsoft.com/office/drawing/2014/main" id="{BADD331D-DA8D-4D47-A2BB-F4875FDB16A4}"/>
              </a:ext>
            </a:extLst>
          </p:cNvPr>
          <p:cNvSpPr/>
          <p:nvPr userDrawn="1"/>
        </p:nvSpPr>
        <p:spPr>
          <a:xfrm rot="5400000">
            <a:off x="5791174" y="457175"/>
            <a:ext cx="609651"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397977" y="1151796"/>
            <a:ext cx="9504485" cy="3007447"/>
          </a:xfrm>
        </p:spPr>
        <p:txBody>
          <a:bodyPr anchor="ctr" anchorCtr="0">
            <a:noAutofit/>
          </a:bodyPr>
          <a:lstStyle>
            <a:lvl1pPr algn="ctr">
              <a:defRPr sz="6600" cap="none" baseline="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1397977" y="4897053"/>
            <a:ext cx="9504485" cy="1086237"/>
          </a:xfrm>
        </p:spPr>
        <p:txBody>
          <a:bodyPr>
            <a:normAutofit/>
          </a:bodyPr>
          <a:lstStyle>
            <a:lvl1pPr marL="0" indent="0" algn="ctr">
              <a:lnSpc>
                <a:spcPct val="112000"/>
              </a:lnSpc>
              <a:spcBef>
                <a:spcPts val="0"/>
              </a:spcBef>
              <a:spcAft>
                <a:spcPts val="0"/>
              </a:spcAft>
              <a:buNone/>
              <a:defRPr sz="2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bg1"/>
                </a:solidFill>
              </a:defRPr>
            </a:lvl1pPr>
          </a:lstStyle>
          <a:p>
            <a:fld id="{3B77EF04-6424-4B70-94D1-FC932CBBDD9B}" type="datetimeFigureOut">
              <a:rPr lang="en-US" noProof="0" smtClean="0"/>
              <a:pPr/>
              <a:t>4/12/2022</a:t>
            </a:fld>
            <a:endParaRPr lang="en-US" noProof="0"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bg1"/>
                </a:solidFill>
              </a:defRPr>
            </a:lvl1pPr>
          </a:lstStyle>
          <a:p>
            <a:r>
              <a:rPr lang="en-US" noProof="0" dirty="0"/>
              <a:t>Add a footer </a:t>
            </a: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bg1"/>
                </a:solidFill>
              </a:defRPr>
            </a:lvl1pPr>
          </a:lstStyle>
          <a:p>
            <a:fld id="{B38049E5-7B53-4E85-8972-7D6C4BCE5BB9}" type="slidenum">
              <a:rPr lang="en-US" noProof="0" smtClean="0"/>
              <a:pPr/>
              <a:t>‹#›</a:t>
            </a:fld>
            <a:endParaRPr lang="en-US" noProof="0" dirty="0"/>
          </a:p>
        </p:txBody>
      </p:sp>
      <p:sp>
        <p:nvSpPr>
          <p:cNvPr id="11" name="L-Shape 10">
            <a:extLst>
              <a:ext uri="{FF2B5EF4-FFF2-40B4-BE49-F238E27FC236}">
                <a16:creationId xmlns:a16="http://schemas.microsoft.com/office/drawing/2014/main" id="{68D376A1-CC76-4C90-B2CF-F89EA13E7942}"/>
              </a:ext>
            </a:extLst>
          </p:cNvPr>
          <p:cNvSpPr/>
          <p:nvPr userDrawn="1"/>
        </p:nvSpPr>
        <p:spPr>
          <a:xfrm rot="10800000" flipV="1">
            <a:off x="8549910" y="1820273"/>
            <a:ext cx="2772000" cy="2772000"/>
          </a:xfrm>
          <a:prstGeom prst="corner">
            <a:avLst>
              <a:gd name="adj1" fmla="val 7397"/>
              <a:gd name="adj2" fmla="val 7750"/>
            </a:avLst>
          </a:prstGeom>
          <a:solidFill>
            <a:schemeClr val="bg2"/>
          </a:solidFill>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8" name="L-Shape 7">
            <a:extLst>
              <a:ext uri="{FF2B5EF4-FFF2-40B4-BE49-F238E27FC236}">
                <a16:creationId xmlns:a16="http://schemas.microsoft.com/office/drawing/2014/main" id="{B5516E7A-AEB0-4772-8098-8B0F8B5F1126}"/>
              </a:ext>
            </a:extLst>
          </p:cNvPr>
          <p:cNvSpPr/>
          <p:nvPr userDrawn="1"/>
        </p:nvSpPr>
        <p:spPr>
          <a:xfrm flipV="1">
            <a:off x="752858" y="609652"/>
            <a:ext cx="3152309" cy="3007448"/>
          </a:xfrm>
          <a:prstGeom prst="corner">
            <a:avLst>
              <a:gd name="adj1" fmla="val 6089"/>
              <a:gd name="adj2" fmla="val 6769"/>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12" name="L-Shape 11">
            <a:extLst>
              <a:ext uri="{FF2B5EF4-FFF2-40B4-BE49-F238E27FC236}">
                <a16:creationId xmlns:a16="http://schemas.microsoft.com/office/drawing/2014/main" id="{E864F603-D3F0-4241-9005-3F6C3BD62BEF}"/>
              </a:ext>
            </a:extLst>
          </p:cNvPr>
          <p:cNvSpPr/>
          <p:nvPr userDrawn="1"/>
        </p:nvSpPr>
        <p:spPr>
          <a:xfrm flipH="1">
            <a:off x="8286317" y="1685653"/>
            <a:ext cx="3152309" cy="3007448"/>
          </a:xfrm>
          <a:prstGeom prst="corner">
            <a:avLst>
              <a:gd name="adj1" fmla="val 6089"/>
              <a:gd name="adj2" fmla="val 6442"/>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23350295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71600" y="685800"/>
            <a:ext cx="9601200" cy="720213"/>
          </a:xfrm>
        </p:spPr>
        <p:txBody>
          <a:bodyPr>
            <a:noAutofit/>
          </a:bodyPr>
          <a:lstStyle>
            <a:lvl1pPr>
              <a:defRPr sz="4800"/>
            </a:lvl1pPr>
          </a:lstStyle>
          <a:p>
            <a:r>
              <a:rPr lang="en-US" noProof="0"/>
              <a:t>Click To Edit Master Title Style</a:t>
            </a:r>
          </a:p>
        </p:txBody>
      </p:sp>
      <p:sp>
        <p:nvSpPr>
          <p:cNvPr id="3" name="Content Placeholder 2"/>
          <p:cNvSpPr>
            <a:spLocks noGrp="1"/>
          </p:cNvSpPr>
          <p:nvPr>
            <p:ph idx="1"/>
          </p:nvPr>
        </p:nvSpPr>
        <p:spPr>
          <a:xfrm>
            <a:off x="1371600" y="1484671"/>
            <a:ext cx="9601200" cy="438272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3B77EF04-6424-4B70-94D1-FC932CBBDD9B}" type="datetimeFigureOut">
              <a:rPr lang="en-US" noProof="0" smtClean="0"/>
              <a:t>4/12/2022</a:t>
            </a:fld>
            <a:endParaRPr lang="en-US" noProof="0" dirty="0"/>
          </a:p>
        </p:txBody>
      </p:sp>
      <p:sp>
        <p:nvSpPr>
          <p:cNvPr id="5" name="Footer Placeholder 4"/>
          <p:cNvSpPr>
            <a:spLocks noGrp="1"/>
          </p:cNvSpPr>
          <p:nvPr>
            <p:ph type="ftr" sz="quarter" idx="11"/>
          </p:nvPr>
        </p:nvSpPr>
        <p:spPr/>
        <p:txBody>
          <a:bodyPr/>
          <a:lstStyle/>
          <a:p>
            <a:r>
              <a:rPr lang="en-US" noProof="0" dirty="0"/>
              <a:t>Add a footer </a:t>
            </a:r>
          </a:p>
        </p:txBody>
      </p:sp>
      <p:sp>
        <p:nvSpPr>
          <p:cNvPr id="6" name="Slide Number Placeholder 5"/>
          <p:cNvSpPr>
            <a:spLocks noGrp="1"/>
          </p:cNvSpPr>
          <p:nvPr>
            <p:ph type="sldNum" sz="quarter" idx="12"/>
          </p:nvPr>
        </p:nvSpPr>
        <p:spPr/>
        <p:txBody>
          <a:bodyPr/>
          <a:lstStyle/>
          <a:p>
            <a:fld id="{B38049E5-7B53-4E85-8972-7D6C4BCE5BB9}" type="slidenum">
              <a:rPr lang="en-US" noProof="0" smtClean="0"/>
              <a:t>‹#›</a:t>
            </a:fld>
            <a:endParaRPr lang="en-US" noProof="0" dirty="0"/>
          </a:p>
        </p:txBody>
      </p:sp>
      <p:cxnSp>
        <p:nvCxnSpPr>
          <p:cNvPr id="7" name="Straight Connector 6">
            <a:extLst>
              <a:ext uri="{FF2B5EF4-FFF2-40B4-BE49-F238E27FC236}">
                <a16:creationId xmlns:a16="http://schemas.microsoft.com/office/drawing/2014/main" id="{CBEFB83C-E1EC-41AC-BFF6-9D094E2D43C6}"/>
              </a:ext>
            </a:extLst>
          </p:cNvPr>
          <p:cNvCxnSpPr/>
          <p:nvPr userDrawn="1"/>
        </p:nvCxnSpPr>
        <p:spPr>
          <a:xfrm>
            <a:off x="1465008" y="1445344"/>
            <a:ext cx="94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941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and Picture">
    <p:bg bwMode="ltGray">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0A2BD38-4A6C-44EB-900D-A3E3AE37854F}"/>
              </a:ext>
            </a:extLst>
          </p:cNvPr>
          <p:cNvSpPr/>
          <p:nvPr userDrawn="1"/>
        </p:nvSpPr>
        <p:spPr>
          <a:xfrm>
            <a:off x="6581723" y="404614"/>
            <a:ext cx="5191176" cy="6048772"/>
          </a:xfrm>
          <a:prstGeom prst="rect">
            <a:avLst/>
          </a:prstGeom>
          <a:gradFill flip="none" rotWithShape="1">
            <a:gsLst>
              <a:gs pos="0">
                <a:schemeClr val="tx2">
                  <a:lumMod val="50000"/>
                </a:schemeClr>
              </a:gs>
              <a:gs pos="36000">
                <a:schemeClr val="tx2"/>
              </a:gs>
              <a:gs pos="69000">
                <a:schemeClr val="tx2">
                  <a:lumMod val="75000"/>
                </a:schemeClr>
              </a:gs>
              <a:gs pos="97000">
                <a:schemeClr val="tx2">
                  <a:lumMod val="50000"/>
                </a:schemeClr>
              </a:gs>
            </a:gsLst>
            <a:lin ang="2700000" scaled="1"/>
            <a:tileRect/>
          </a:gradFill>
          <a:ln>
            <a:noFill/>
          </a:ln>
          <a:effectLst>
            <a:outerShdw blurRad="63500" sx="102000" sy="102000" algn="ctr" rotWithShape="0">
              <a:prstClr val="black">
                <a:alpha val="2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C222C1B9-FA56-4CEA-AD98-25A595D942F8}"/>
              </a:ext>
            </a:extLst>
          </p:cNvPr>
          <p:cNvSpPr/>
          <p:nvPr userDrawn="1"/>
        </p:nvSpPr>
        <p:spPr bwMode="white">
          <a:xfrm>
            <a:off x="7040199" y="564425"/>
            <a:ext cx="4356000" cy="4464000"/>
          </a:xfrm>
          <a:prstGeom prst="ellipse">
            <a:avLst/>
          </a:prstGeom>
          <a:noFill/>
          <a:ln w="123825">
            <a:solidFill>
              <a:schemeClr val="accent3"/>
            </a:solid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8" name="Rectangle 7" title="Background Shape"/>
          <p:cNvSpPr/>
          <p:nvPr/>
        </p:nvSpPr>
        <p:spPr>
          <a:xfrm>
            <a:off x="0" y="376"/>
            <a:ext cx="6096000" cy="68576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bwMode="white">
          <a:xfrm>
            <a:off x="586246" y="400665"/>
            <a:ext cx="4858460" cy="1428136"/>
          </a:xfrm>
        </p:spPr>
        <p:txBody>
          <a:bodyPr anchor="ctr" anchorCtr="0">
            <a:noAutofit/>
          </a:bodyPr>
          <a:lstStyle>
            <a:lvl1pPr algn="ctr">
              <a:lnSpc>
                <a:spcPct val="84000"/>
              </a:lnSpc>
              <a:defRPr sz="4800" baseline="0">
                <a:solidFill>
                  <a:schemeClr val="bg1"/>
                </a:solidFill>
              </a:defRPr>
            </a:lvl1pPr>
          </a:lstStyle>
          <a:p>
            <a:r>
              <a:rPr lang="en-US" noProof="0"/>
              <a:t>Click To Edit Master Title Style</a:t>
            </a:r>
          </a:p>
        </p:txBody>
      </p:sp>
      <p:sp>
        <p:nvSpPr>
          <p:cNvPr id="4" name="Text Placeholder 3"/>
          <p:cNvSpPr>
            <a:spLocks noGrp="1"/>
          </p:cNvSpPr>
          <p:nvPr>
            <p:ph type="body" sz="half" idx="2"/>
          </p:nvPr>
        </p:nvSpPr>
        <p:spPr>
          <a:xfrm>
            <a:off x="586246" y="2113935"/>
            <a:ext cx="4858460" cy="4247186"/>
          </a:xfrm>
        </p:spPr>
        <p:txBody>
          <a:bodyPr/>
          <a:lstStyle>
            <a:lvl1pPr marL="285750" indent="-285750">
              <a:lnSpc>
                <a:spcPct val="100000"/>
              </a:lnSpc>
              <a:spcBef>
                <a:spcPts val="0"/>
              </a:spcBef>
              <a:spcAft>
                <a:spcPts val="100"/>
              </a:spcAft>
              <a:buFont typeface="Arial" panose="020B0604020202020204" pitchFamily="34" charset="0"/>
              <a:buChar char="•"/>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586246" y="6443554"/>
            <a:ext cx="1324322" cy="404614"/>
          </a:xfrm>
        </p:spPr>
        <p:txBody>
          <a:bodyPr/>
          <a:lstStyle>
            <a:lvl1pPr>
              <a:defRPr>
                <a:solidFill>
                  <a:schemeClr val="bg1"/>
                </a:solidFill>
              </a:defRPr>
            </a:lvl1pPr>
          </a:lstStyle>
          <a:p>
            <a:fld id="{3B77EF04-6424-4B70-94D1-FC932CBBDD9B}" type="datetimeFigureOut">
              <a:rPr lang="en-US" noProof="0" smtClean="0"/>
              <a:pPr/>
              <a:t>4/12/2022</a:t>
            </a:fld>
            <a:endParaRPr lang="en-US" noProof="0" dirty="0"/>
          </a:p>
        </p:txBody>
      </p:sp>
      <p:sp>
        <p:nvSpPr>
          <p:cNvPr id="6" name="Footer Placeholder 5"/>
          <p:cNvSpPr>
            <a:spLocks noGrp="1"/>
          </p:cNvSpPr>
          <p:nvPr>
            <p:ph type="ftr" sz="quarter" idx="11"/>
          </p:nvPr>
        </p:nvSpPr>
        <p:spPr>
          <a:xfrm>
            <a:off x="2825377" y="6453386"/>
            <a:ext cx="2619329" cy="404614"/>
          </a:xfrm>
        </p:spPr>
        <p:txBody>
          <a:bodyPr/>
          <a:lstStyle>
            <a:lvl1pPr>
              <a:defRPr>
                <a:solidFill>
                  <a:schemeClr val="bg1"/>
                </a:solidFill>
              </a:defRPr>
            </a:lvl1pPr>
          </a:lstStyle>
          <a:p>
            <a:r>
              <a:rPr lang="en-US" noProof="0" dirty="0"/>
              <a:t>Add a footer </a:t>
            </a:r>
          </a:p>
        </p:txBody>
      </p:sp>
      <p:sp>
        <p:nvSpPr>
          <p:cNvPr id="7" name="Slide Number Placeholder 6"/>
          <p:cNvSpPr>
            <a:spLocks noGrp="1"/>
          </p:cNvSpPr>
          <p:nvPr>
            <p:ph type="sldNum" sz="quarter" idx="12"/>
          </p:nvPr>
        </p:nvSpPr>
        <p:spPr>
          <a:xfrm>
            <a:off x="10187939" y="6453386"/>
            <a:ext cx="1596292" cy="404614"/>
          </a:xfrm>
        </p:spPr>
        <p:txBody>
          <a:bodyPr/>
          <a:lstStyle>
            <a:lvl1pPr>
              <a:defRPr>
                <a:solidFill>
                  <a:schemeClr val="tx2"/>
                </a:solidFill>
              </a:defRPr>
            </a:lvl1pPr>
          </a:lstStyle>
          <a:p>
            <a:fld id="{B38049E5-7B53-4E85-8972-7D6C4BCE5BB9}" type="slidenum">
              <a:rPr lang="en-US" noProof="0" smtClean="0"/>
              <a:t>‹#›</a:t>
            </a:fld>
            <a:endParaRPr lang="en-US" noProof="0" dirty="0"/>
          </a:p>
        </p:txBody>
      </p:sp>
      <p:sp>
        <p:nvSpPr>
          <p:cNvPr id="9" name="Rectangle 8" title="Divider Bar"/>
          <p:cNvSpPr/>
          <p:nvPr/>
        </p:nvSpPr>
        <p:spPr>
          <a:xfrm>
            <a:off x="6024000" y="0"/>
            <a:ext cx="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Picture Placeholder 12">
            <a:extLst>
              <a:ext uri="{FF2B5EF4-FFF2-40B4-BE49-F238E27FC236}">
                <a16:creationId xmlns:a16="http://schemas.microsoft.com/office/drawing/2014/main" id="{9786B981-6A78-425B-97A2-BA24E40DB7AD}"/>
              </a:ext>
            </a:extLst>
          </p:cNvPr>
          <p:cNvSpPr>
            <a:spLocks noGrp="1"/>
          </p:cNvSpPr>
          <p:nvPr>
            <p:ph type="pic" sz="quarter" idx="13"/>
          </p:nvPr>
        </p:nvSpPr>
        <p:spPr>
          <a:xfrm>
            <a:off x="7145761" y="670570"/>
            <a:ext cx="4151312" cy="4248000"/>
          </a:xfrm>
          <a:prstGeom prst="ellipse">
            <a:avLst/>
          </a:prstGeom>
          <a:ln w="38100">
            <a:solidFill>
              <a:schemeClr val="bg2"/>
            </a:solidFill>
          </a:ln>
          <a:effectLst>
            <a:innerShdw blurRad="114300">
              <a:prstClr val="black"/>
            </a:innerShdw>
          </a:effectLst>
        </p:spPr>
        <p:txBody>
          <a:bodyPr anchor="ctr" anchorCtr="0"/>
          <a:lstStyle>
            <a:lvl1pPr>
              <a:defRPr>
                <a:solidFill>
                  <a:schemeClr val="bg1"/>
                </a:solidFill>
              </a:defRPr>
            </a:lvl1pPr>
          </a:lstStyle>
          <a:p>
            <a:r>
              <a:rPr lang="en-US" noProof="0"/>
              <a:t>Click icon to add picture</a:t>
            </a:r>
            <a:endParaRPr lang="en-US" noProof="0" dirty="0"/>
          </a:p>
        </p:txBody>
      </p:sp>
      <p:sp>
        <p:nvSpPr>
          <p:cNvPr id="17" name="Content Placeholder 15">
            <a:extLst>
              <a:ext uri="{FF2B5EF4-FFF2-40B4-BE49-F238E27FC236}">
                <a16:creationId xmlns:a16="http://schemas.microsoft.com/office/drawing/2014/main" id="{A21C7D74-31FD-4638-819B-6F7351A1770B}"/>
              </a:ext>
            </a:extLst>
          </p:cNvPr>
          <p:cNvSpPr>
            <a:spLocks noGrp="1"/>
          </p:cNvSpPr>
          <p:nvPr>
            <p:ph sz="quarter" idx="15"/>
          </p:nvPr>
        </p:nvSpPr>
        <p:spPr>
          <a:xfrm>
            <a:off x="6747294" y="5188236"/>
            <a:ext cx="4858459" cy="1126906"/>
          </a:xfrm>
          <a:solidFill>
            <a:schemeClr val="bg2"/>
          </a:solidFill>
          <a:ln>
            <a:noFill/>
          </a:ln>
          <a:effectLst>
            <a:innerShdw blurRad="114300">
              <a:prstClr val="black"/>
            </a:innerShdw>
          </a:effectLst>
        </p:spPr>
        <p:txBody>
          <a:bodyPr anchor="ctr" anchorCtr="0"/>
          <a:lstStyle>
            <a:lvl1pPr marL="0" indent="0" algn="ctr">
              <a:buNone/>
              <a:defRPr sz="1800">
                <a:solidFill>
                  <a:schemeClr val="tx2">
                    <a:lumMod val="50000"/>
                  </a:schemeClr>
                </a:solidFill>
              </a:defRPr>
            </a:lvl1pPr>
            <a:lvl2pPr marL="530352" indent="0" algn="ctr">
              <a:buNone/>
              <a:defRPr sz="1800">
                <a:solidFill>
                  <a:schemeClr val="tx2">
                    <a:lumMod val="50000"/>
                  </a:schemeClr>
                </a:solidFill>
              </a:defRPr>
            </a:lvl2pPr>
            <a:lvl3pPr marL="987552" indent="0" algn="ctr">
              <a:buNone/>
              <a:defRPr sz="1600">
                <a:solidFill>
                  <a:schemeClr val="tx2">
                    <a:lumMod val="50000"/>
                  </a:schemeClr>
                </a:solidFill>
              </a:defRPr>
            </a:lvl3pPr>
            <a:lvl4pPr marL="1444752" indent="0" algn="ctr">
              <a:buNone/>
              <a:defRPr sz="1600">
                <a:solidFill>
                  <a:schemeClr val="tx2">
                    <a:lumMod val="50000"/>
                  </a:schemeClr>
                </a:solidFill>
              </a:defRPr>
            </a:lvl4pPr>
            <a:lvl5pPr marL="1901952" indent="0" algn="ctr">
              <a:buNone/>
              <a:defRPr sz="1400">
                <a:solidFill>
                  <a:schemeClr val="tx2">
                    <a:lumMod val="50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L-Shape 20">
            <a:extLst>
              <a:ext uri="{FF2B5EF4-FFF2-40B4-BE49-F238E27FC236}">
                <a16:creationId xmlns:a16="http://schemas.microsoft.com/office/drawing/2014/main" id="{CB430D22-8AAF-444F-A6CE-7C02859083DF}"/>
              </a:ext>
            </a:extLst>
          </p:cNvPr>
          <p:cNvSpPr>
            <a:spLocks noChangeAspect="1"/>
          </p:cNvSpPr>
          <p:nvPr userDrawn="1"/>
        </p:nvSpPr>
        <p:spPr>
          <a:xfrm flipV="1">
            <a:off x="516927" y="335049"/>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3" name="L-Shape 22">
            <a:extLst>
              <a:ext uri="{FF2B5EF4-FFF2-40B4-BE49-F238E27FC236}">
                <a16:creationId xmlns:a16="http://schemas.microsoft.com/office/drawing/2014/main" id="{0D8BA010-8544-4718-9EA3-B0248C963FD4}"/>
              </a:ext>
            </a:extLst>
          </p:cNvPr>
          <p:cNvSpPr>
            <a:spLocks noChangeAspect="1"/>
          </p:cNvSpPr>
          <p:nvPr userDrawn="1"/>
        </p:nvSpPr>
        <p:spPr>
          <a:xfrm flipH="1" flipV="1">
            <a:off x="5085711" y="33029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4" name="L-Shape 23">
            <a:extLst>
              <a:ext uri="{FF2B5EF4-FFF2-40B4-BE49-F238E27FC236}">
                <a16:creationId xmlns:a16="http://schemas.microsoft.com/office/drawing/2014/main" id="{C0FFB550-21A6-456B-BA1A-EF145674866C}"/>
              </a:ext>
            </a:extLst>
          </p:cNvPr>
          <p:cNvSpPr>
            <a:spLocks noChangeAspect="1"/>
          </p:cNvSpPr>
          <p:nvPr userDrawn="1"/>
        </p:nvSpPr>
        <p:spPr>
          <a:xfrm>
            <a:off x="522817" y="1476927"/>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5" name="L-Shape 24">
            <a:extLst>
              <a:ext uri="{FF2B5EF4-FFF2-40B4-BE49-F238E27FC236}">
                <a16:creationId xmlns:a16="http://schemas.microsoft.com/office/drawing/2014/main" id="{70EF88E9-8CAC-422B-A9A6-D9FD1F17DAE2}"/>
              </a:ext>
            </a:extLst>
          </p:cNvPr>
          <p:cNvSpPr>
            <a:spLocks noChangeAspect="1"/>
          </p:cNvSpPr>
          <p:nvPr userDrawn="1"/>
        </p:nvSpPr>
        <p:spPr>
          <a:xfrm flipH="1">
            <a:off x="5081769" y="148200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08449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bwMode="ltGray">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0A2BD38-4A6C-44EB-900D-A3E3AE37854F}"/>
              </a:ext>
            </a:extLst>
          </p:cNvPr>
          <p:cNvSpPr/>
          <p:nvPr userDrawn="1"/>
        </p:nvSpPr>
        <p:spPr>
          <a:xfrm>
            <a:off x="6581723" y="404614"/>
            <a:ext cx="5191176" cy="6048772"/>
          </a:xfrm>
          <a:prstGeom prst="rect">
            <a:avLst/>
          </a:prstGeom>
          <a:gradFill flip="none" rotWithShape="1">
            <a:gsLst>
              <a:gs pos="0">
                <a:schemeClr val="tx2">
                  <a:lumMod val="50000"/>
                </a:schemeClr>
              </a:gs>
              <a:gs pos="36000">
                <a:schemeClr val="tx2"/>
              </a:gs>
              <a:gs pos="69000">
                <a:schemeClr val="tx2">
                  <a:lumMod val="75000"/>
                </a:schemeClr>
              </a:gs>
              <a:gs pos="97000">
                <a:schemeClr val="tx2">
                  <a:lumMod val="50000"/>
                </a:schemeClr>
              </a:gs>
            </a:gsLst>
            <a:lin ang="2700000" scaled="1"/>
            <a:tileRect/>
          </a:gradFill>
          <a:ln>
            <a:noFill/>
          </a:ln>
          <a:effectLst>
            <a:outerShdw blurRad="63500" sx="102000" sy="102000" algn="ctr" rotWithShape="0">
              <a:prstClr val="black">
                <a:alpha val="2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8" name="Rectangle 7" title="Background Shape"/>
          <p:cNvSpPr/>
          <p:nvPr/>
        </p:nvSpPr>
        <p:spPr>
          <a:xfrm>
            <a:off x="0" y="376"/>
            <a:ext cx="6096000" cy="68576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bwMode="white">
          <a:xfrm>
            <a:off x="586246" y="400665"/>
            <a:ext cx="4858460" cy="1428136"/>
          </a:xfrm>
        </p:spPr>
        <p:txBody>
          <a:bodyPr anchor="ctr" anchorCtr="0">
            <a:noAutofit/>
          </a:bodyPr>
          <a:lstStyle>
            <a:lvl1pPr algn="ctr">
              <a:lnSpc>
                <a:spcPct val="84000"/>
              </a:lnSpc>
              <a:defRPr sz="4800" baseline="0">
                <a:solidFill>
                  <a:schemeClr val="bg1"/>
                </a:solidFill>
              </a:defRPr>
            </a:lvl1pPr>
          </a:lstStyle>
          <a:p>
            <a:r>
              <a:rPr lang="en-US" noProof="0"/>
              <a:t>Click To Edit Master Title Style</a:t>
            </a:r>
          </a:p>
        </p:txBody>
      </p:sp>
      <p:sp>
        <p:nvSpPr>
          <p:cNvPr id="4" name="Text Placeholder 3"/>
          <p:cNvSpPr>
            <a:spLocks noGrp="1"/>
          </p:cNvSpPr>
          <p:nvPr>
            <p:ph type="body" sz="half" idx="2"/>
          </p:nvPr>
        </p:nvSpPr>
        <p:spPr>
          <a:xfrm>
            <a:off x="586246" y="2113935"/>
            <a:ext cx="4858460" cy="4247186"/>
          </a:xfrm>
        </p:spPr>
        <p:txBody>
          <a:bodyPr/>
          <a:lstStyle>
            <a:lvl1pPr marL="285750" indent="-285750">
              <a:lnSpc>
                <a:spcPct val="100000"/>
              </a:lnSpc>
              <a:spcBef>
                <a:spcPts val="0"/>
              </a:spcBef>
              <a:spcAft>
                <a:spcPts val="100"/>
              </a:spcAft>
              <a:buFont typeface="Arial" panose="020B0604020202020204" pitchFamily="34" charset="0"/>
              <a:buChar char="•"/>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586246" y="6443554"/>
            <a:ext cx="1324322" cy="404614"/>
          </a:xfrm>
        </p:spPr>
        <p:txBody>
          <a:bodyPr/>
          <a:lstStyle>
            <a:lvl1pPr>
              <a:defRPr>
                <a:solidFill>
                  <a:schemeClr val="bg1"/>
                </a:solidFill>
              </a:defRPr>
            </a:lvl1pPr>
          </a:lstStyle>
          <a:p>
            <a:fld id="{3B77EF04-6424-4B70-94D1-FC932CBBDD9B}" type="datetimeFigureOut">
              <a:rPr lang="en-US" noProof="0" smtClean="0"/>
              <a:pPr/>
              <a:t>4/12/2022</a:t>
            </a:fld>
            <a:endParaRPr lang="en-US" noProof="0" dirty="0"/>
          </a:p>
        </p:txBody>
      </p:sp>
      <p:sp>
        <p:nvSpPr>
          <p:cNvPr id="6" name="Footer Placeholder 5"/>
          <p:cNvSpPr>
            <a:spLocks noGrp="1"/>
          </p:cNvSpPr>
          <p:nvPr>
            <p:ph type="ftr" sz="quarter" idx="11"/>
          </p:nvPr>
        </p:nvSpPr>
        <p:spPr>
          <a:xfrm>
            <a:off x="2825377" y="6453386"/>
            <a:ext cx="2619329" cy="404614"/>
          </a:xfrm>
        </p:spPr>
        <p:txBody>
          <a:bodyPr/>
          <a:lstStyle>
            <a:lvl1pPr>
              <a:defRPr>
                <a:solidFill>
                  <a:schemeClr val="bg1"/>
                </a:solidFill>
              </a:defRPr>
            </a:lvl1pPr>
          </a:lstStyle>
          <a:p>
            <a:r>
              <a:rPr lang="en-US" noProof="0" dirty="0"/>
              <a:t>Add a footer </a:t>
            </a:r>
          </a:p>
        </p:txBody>
      </p:sp>
      <p:sp>
        <p:nvSpPr>
          <p:cNvPr id="7" name="Slide Number Placeholder 6"/>
          <p:cNvSpPr>
            <a:spLocks noGrp="1"/>
          </p:cNvSpPr>
          <p:nvPr>
            <p:ph type="sldNum" sz="quarter" idx="12"/>
          </p:nvPr>
        </p:nvSpPr>
        <p:spPr>
          <a:xfrm>
            <a:off x="10187939" y="6453386"/>
            <a:ext cx="1596292" cy="404614"/>
          </a:xfrm>
        </p:spPr>
        <p:txBody>
          <a:bodyPr/>
          <a:lstStyle>
            <a:lvl1pPr>
              <a:defRPr>
                <a:solidFill>
                  <a:schemeClr val="tx2"/>
                </a:solidFill>
              </a:defRPr>
            </a:lvl1pPr>
          </a:lstStyle>
          <a:p>
            <a:fld id="{B38049E5-7B53-4E85-8972-7D6C4BCE5BB9}" type="slidenum">
              <a:rPr lang="en-US" noProof="0" smtClean="0"/>
              <a:t>‹#›</a:t>
            </a:fld>
            <a:endParaRPr lang="en-US" noProof="0" dirty="0"/>
          </a:p>
        </p:txBody>
      </p:sp>
      <p:sp>
        <p:nvSpPr>
          <p:cNvPr id="9" name="Rectangle 8" title="Divider Bar"/>
          <p:cNvSpPr/>
          <p:nvPr/>
        </p:nvSpPr>
        <p:spPr>
          <a:xfrm>
            <a:off x="6024000" y="0"/>
            <a:ext cx="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L-Shape 20">
            <a:extLst>
              <a:ext uri="{FF2B5EF4-FFF2-40B4-BE49-F238E27FC236}">
                <a16:creationId xmlns:a16="http://schemas.microsoft.com/office/drawing/2014/main" id="{CB430D22-8AAF-444F-A6CE-7C02859083DF}"/>
              </a:ext>
            </a:extLst>
          </p:cNvPr>
          <p:cNvSpPr>
            <a:spLocks noChangeAspect="1"/>
          </p:cNvSpPr>
          <p:nvPr userDrawn="1"/>
        </p:nvSpPr>
        <p:spPr>
          <a:xfrm flipV="1">
            <a:off x="516927" y="335049"/>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3" name="L-Shape 22">
            <a:extLst>
              <a:ext uri="{FF2B5EF4-FFF2-40B4-BE49-F238E27FC236}">
                <a16:creationId xmlns:a16="http://schemas.microsoft.com/office/drawing/2014/main" id="{0D8BA010-8544-4718-9EA3-B0248C963FD4}"/>
              </a:ext>
            </a:extLst>
          </p:cNvPr>
          <p:cNvSpPr>
            <a:spLocks noChangeAspect="1"/>
          </p:cNvSpPr>
          <p:nvPr userDrawn="1"/>
        </p:nvSpPr>
        <p:spPr>
          <a:xfrm flipH="1" flipV="1">
            <a:off x="5085711" y="33029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4" name="L-Shape 23">
            <a:extLst>
              <a:ext uri="{FF2B5EF4-FFF2-40B4-BE49-F238E27FC236}">
                <a16:creationId xmlns:a16="http://schemas.microsoft.com/office/drawing/2014/main" id="{C0FFB550-21A6-456B-BA1A-EF145674866C}"/>
              </a:ext>
            </a:extLst>
          </p:cNvPr>
          <p:cNvSpPr>
            <a:spLocks noChangeAspect="1"/>
          </p:cNvSpPr>
          <p:nvPr userDrawn="1"/>
        </p:nvSpPr>
        <p:spPr>
          <a:xfrm>
            <a:off x="522817" y="1476927"/>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5" name="L-Shape 24">
            <a:extLst>
              <a:ext uri="{FF2B5EF4-FFF2-40B4-BE49-F238E27FC236}">
                <a16:creationId xmlns:a16="http://schemas.microsoft.com/office/drawing/2014/main" id="{70EF88E9-8CAC-422B-A9A6-D9FD1F17DAE2}"/>
              </a:ext>
            </a:extLst>
          </p:cNvPr>
          <p:cNvSpPr>
            <a:spLocks noChangeAspect="1"/>
          </p:cNvSpPr>
          <p:nvPr userDrawn="1"/>
        </p:nvSpPr>
        <p:spPr>
          <a:xfrm flipH="1">
            <a:off x="5081769" y="148200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18" name="Content Placeholder 2">
            <a:extLst>
              <a:ext uri="{FF2B5EF4-FFF2-40B4-BE49-F238E27FC236}">
                <a16:creationId xmlns:a16="http://schemas.microsoft.com/office/drawing/2014/main" id="{ED439475-E625-4449-B42E-8F291D64A3C7}"/>
              </a:ext>
            </a:extLst>
          </p:cNvPr>
          <p:cNvSpPr>
            <a:spLocks noGrp="1"/>
          </p:cNvSpPr>
          <p:nvPr>
            <p:ph idx="1"/>
          </p:nvPr>
        </p:nvSpPr>
        <p:spPr>
          <a:xfrm>
            <a:off x="6695360" y="518474"/>
            <a:ext cx="4910394" cy="5759777"/>
          </a:xfrm>
          <a:solidFill>
            <a:schemeClr val="bg2"/>
          </a:solidFill>
          <a:ln>
            <a:noFill/>
          </a:ln>
          <a:effectLst>
            <a:innerShdw blurRad="114300">
              <a:prstClr val="black"/>
            </a:innerShdw>
          </a:effectLst>
        </p:spPr>
        <p:txBody>
          <a:bodyPr vert="horz" lIns="91440" tIns="45720" rIns="91440" bIns="45720" rtlCol="0" anchor="ctr" anchorCtr="0">
            <a:noAutofit/>
          </a:bodyPr>
          <a:lstStyle>
            <a:lvl1pPr>
              <a:defRPr lang="en-US" sz="1800">
                <a:solidFill>
                  <a:schemeClr val="tx2">
                    <a:lumMod val="50000"/>
                  </a:schemeClr>
                </a:solidFill>
              </a:defRPr>
            </a:lvl1pPr>
            <a:lvl2pPr>
              <a:defRPr lang="en-US" sz="1800">
                <a:solidFill>
                  <a:schemeClr val="tx2">
                    <a:lumMod val="50000"/>
                  </a:schemeClr>
                </a:solidFill>
              </a:defRPr>
            </a:lvl2pPr>
            <a:lvl3pPr>
              <a:defRPr lang="en-US" sz="1600">
                <a:solidFill>
                  <a:schemeClr val="tx2">
                    <a:lumMod val="50000"/>
                  </a:schemeClr>
                </a:solidFill>
              </a:defRPr>
            </a:lvl3pPr>
            <a:lvl4pPr>
              <a:defRPr lang="en-US" sz="1600">
                <a:solidFill>
                  <a:schemeClr val="tx2">
                    <a:lumMod val="50000"/>
                  </a:schemeClr>
                </a:solidFill>
              </a:defRPr>
            </a:lvl4pPr>
            <a:lvl5pPr>
              <a:defRPr lang="en-US" sz="1400">
                <a:solidFill>
                  <a:schemeClr val="tx2">
                    <a:lumMod val="50000"/>
                  </a:schemeClr>
                </a:solidFill>
              </a:defRPr>
            </a:lvl5pPr>
          </a:lstStyle>
          <a:p>
            <a:pPr marL="0" lvl="0" indent="0" algn="ctr">
              <a:buNone/>
            </a:pPr>
            <a:r>
              <a:rPr lang="en-US" noProof="0"/>
              <a:t>Edit Master text styles</a:t>
            </a:r>
          </a:p>
          <a:p>
            <a:pPr marL="0" lvl="1" indent="0" algn="ctr">
              <a:buNone/>
            </a:pPr>
            <a:r>
              <a:rPr lang="en-US" noProof="0"/>
              <a:t>Second level</a:t>
            </a:r>
          </a:p>
          <a:p>
            <a:pPr marL="0" lvl="2" indent="0" algn="ctr">
              <a:buNone/>
            </a:pPr>
            <a:r>
              <a:rPr lang="en-US" noProof="0"/>
              <a:t>Third level</a:t>
            </a:r>
          </a:p>
          <a:p>
            <a:pPr marL="0" lvl="3" indent="0" algn="ctr">
              <a:buNone/>
            </a:pPr>
            <a:r>
              <a:rPr lang="en-US" noProof="0"/>
              <a:t>Fourth level</a:t>
            </a:r>
          </a:p>
          <a:p>
            <a:pPr marL="0" lvl="4" indent="0" algn="ctr">
              <a:buNone/>
            </a:pPr>
            <a:r>
              <a:rPr lang="en-US" noProof="0"/>
              <a:t>Fifth level</a:t>
            </a:r>
          </a:p>
        </p:txBody>
      </p:sp>
    </p:spTree>
    <p:extLst>
      <p:ext uri="{BB962C8B-B14F-4D97-AF65-F5344CB8AC3E}">
        <p14:creationId xmlns:p14="http://schemas.microsoft.com/office/powerpoint/2010/main" val="1686602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icture, TItle, and Caption">
    <p:spTree>
      <p:nvGrpSpPr>
        <p:cNvPr id="1" name=""/>
        <p:cNvGrpSpPr/>
        <p:nvPr/>
      </p:nvGrpSpPr>
      <p:grpSpPr>
        <a:xfrm>
          <a:off x="0" y="0"/>
          <a:ext cx="0" cy="0"/>
          <a:chOff x="0" y="0"/>
          <a:chExt cx="0" cy="0"/>
        </a:xfrm>
      </p:grpSpPr>
      <p:sp>
        <p:nvSpPr>
          <p:cNvPr id="8" name="Rectangle 7" title="Background Shape"/>
          <p:cNvSpPr/>
          <p:nvPr/>
        </p:nvSpPr>
        <p:spPr>
          <a:xfrm>
            <a:off x="-1" y="376"/>
            <a:ext cx="6234898"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1F430D42-50DC-4502-A3E8-251FE7F0809D}"/>
              </a:ext>
            </a:extLst>
          </p:cNvPr>
          <p:cNvSpPr/>
          <p:nvPr userDrawn="1"/>
        </p:nvSpPr>
        <p:spPr>
          <a:xfrm>
            <a:off x="507591" y="5289755"/>
            <a:ext cx="5270049" cy="101272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solidFill>
                <a:schemeClr val="accent3"/>
              </a:solidFill>
            </a:endParaRPr>
          </a:p>
        </p:txBody>
      </p:sp>
      <p:sp>
        <p:nvSpPr>
          <p:cNvPr id="11" name="Rectangle: Diagonal Corners Snipped 10">
            <a:extLst>
              <a:ext uri="{FF2B5EF4-FFF2-40B4-BE49-F238E27FC236}">
                <a16:creationId xmlns:a16="http://schemas.microsoft.com/office/drawing/2014/main" id="{836AFDEB-3C72-49E0-9B45-DC9EFBA6587F}"/>
              </a:ext>
            </a:extLst>
          </p:cNvPr>
          <p:cNvSpPr/>
          <p:nvPr userDrawn="1"/>
        </p:nvSpPr>
        <p:spPr bwMode="white">
          <a:xfrm>
            <a:off x="507591" y="409286"/>
            <a:ext cx="5270049" cy="4732985"/>
          </a:xfrm>
          <a:prstGeom prst="snip2DiagRect">
            <a:avLst>
              <a:gd name="adj1" fmla="val 0"/>
              <a:gd name="adj2" fmla="val 10697"/>
            </a:avLst>
          </a:prstGeom>
          <a:solidFill>
            <a:schemeClr val="accent3"/>
          </a:solid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 name="Title 1"/>
          <p:cNvSpPr>
            <a:spLocks noGrp="1"/>
          </p:cNvSpPr>
          <p:nvPr>
            <p:ph type="title" hasCustomPrompt="1"/>
          </p:nvPr>
        </p:nvSpPr>
        <p:spPr>
          <a:xfrm>
            <a:off x="6930776" y="477366"/>
            <a:ext cx="4644000" cy="1341602"/>
          </a:xfrm>
        </p:spPr>
        <p:txBody>
          <a:bodyPr anchor="ctr" anchorCtr="0">
            <a:normAutofit/>
          </a:bodyPr>
          <a:lstStyle>
            <a:lvl1pPr algn="ctr">
              <a:lnSpc>
                <a:spcPct val="84000"/>
              </a:lnSpc>
              <a:defRPr sz="4800" baseline="0">
                <a:solidFill>
                  <a:schemeClr val="tx2"/>
                </a:solidFill>
              </a:defRPr>
            </a:lvl1pPr>
          </a:lstStyle>
          <a:p>
            <a:r>
              <a:rPr lang="en-US" noProof="0"/>
              <a:t>Click To Edit Master Title Style</a:t>
            </a:r>
          </a:p>
        </p:txBody>
      </p:sp>
      <p:sp>
        <p:nvSpPr>
          <p:cNvPr id="4" name="Text Placeholder 3"/>
          <p:cNvSpPr>
            <a:spLocks noGrp="1"/>
          </p:cNvSpPr>
          <p:nvPr>
            <p:ph type="body" sz="half" idx="2"/>
          </p:nvPr>
        </p:nvSpPr>
        <p:spPr>
          <a:xfrm>
            <a:off x="6930775" y="1966451"/>
            <a:ext cx="4644001" cy="4388615"/>
          </a:xfrm>
        </p:spPr>
        <p:txBody>
          <a:bodyPr/>
          <a:lstStyle>
            <a:lvl1pPr marL="285750" indent="-285750">
              <a:lnSpc>
                <a:spcPct val="100000"/>
              </a:lnSpc>
              <a:spcBef>
                <a:spcPts val="0"/>
              </a:spcBef>
              <a:spcAft>
                <a:spcPts val="0"/>
              </a:spcAft>
              <a:buFont typeface="Arial" panose="020B0604020202020204" pitchFamily="34" charset="0"/>
              <a:buChar char="•"/>
              <a:defRPr sz="1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507591" y="6453386"/>
            <a:ext cx="1204572" cy="404614"/>
          </a:xfrm>
        </p:spPr>
        <p:txBody>
          <a:bodyPr/>
          <a:lstStyle>
            <a:lvl1pPr>
              <a:defRPr>
                <a:solidFill>
                  <a:schemeClr val="bg1"/>
                </a:solidFill>
              </a:defRPr>
            </a:lvl1pPr>
          </a:lstStyle>
          <a:p>
            <a:fld id="{3B77EF04-6424-4B70-94D1-FC932CBBDD9B}" type="datetimeFigureOut">
              <a:rPr lang="en-US" noProof="0" smtClean="0"/>
              <a:pPr/>
              <a:t>4/12/2022</a:t>
            </a:fld>
            <a:endParaRPr lang="en-US" noProof="0" dirty="0"/>
          </a:p>
        </p:txBody>
      </p:sp>
      <p:sp>
        <p:nvSpPr>
          <p:cNvPr id="6" name="Footer Placeholder 5"/>
          <p:cNvSpPr>
            <a:spLocks noGrp="1"/>
          </p:cNvSpPr>
          <p:nvPr>
            <p:ph type="ftr" sz="quarter" idx="11"/>
          </p:nvPr>
        </p:nvSpPr>
        <p:spPr>
          <a:xfrm>
            <a:off x="3403965" y="6453386"/>
            <a:ext cx="2373675" cy="404614"/>
          </a:xfrm>
        </p:spPr>
        <p:txBody>
          <a:bodyPr/>
          <a:lstStyle>
            <a:lvl1pPr>
              <a:defRPr>
                <a:solidFill>
                  <a:schemeClr val="bg1"/>
                </a:solidFill>
              </a:defRPr>
            </a:lvl1pPr>
          </a:lstStyle>
          <a:p>
            <a:r>
              <a:rPr lang="en-US" noProof="0" dirty="0"/>
              <a:t>Add a footer </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38049E5-7B53-4E85-8972-7D6C4BCE5BB9}" type="slidenum">
              <a:rPr lang="en-US" noProof="0" smtClean="0"/>
              <a:t>‹#›</a:t>
            </a:fld>
            <a:endParaRPr lang="en-US" noProof="0" dirty="0"/>
          </a:p>
        </p:txBody>
      </p:sp>
      <p:sp>
        <p:nvSpPr>
          <p:cNvPr id="9" name="Rectangle 8" title="Divider Bar"/>
          <p:cNvSpPr/>
          <p:nvPr/>
        </p:nvSpPr>
        <p:spPr>
          <a:xfrm>
            <a:off x="6234897" y="-376"/>
            <a:ext cx="144000" cy="68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L-Shape 11">
            <a:extLst>
              <a:ext uri="{FF2B5EF4-FFF2-40B4-BE49-F238E27FC236}">
                <a16:creationId xmlns:a16="http://schemas.microsoft.com/office/drawing/2014/main" id="{26A5AA85-E28D-4647-B000-742C83A8047D}"/>
              </a:ext>
            </a:extLst>
          </p:cNvPr>
          <p:cNvSpPr>
            <a:spLocks noChangeAspect="1"/>
          </p:cNvSpPr>
          <p:nvPr userDrawn="1"/>
        </p:nvSpPr>
        <p:spPr>
          <a:xfrm flipV="1">
            <a:off x="6845770" y="372071"/>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solidFill>
                <a:schemeClr val="tx2"/>
              </a:solidFill>
            </a:endParaRPr>
          </a:p>
        </p:txBody>
      </p:sp>
      <p:sp>
        <p:nvSpPr>
          <p:cNvPr id="13" name="L-Shape 12">
            <a:extLst>
              <a:ext uri="{FF2B5EF4-FFF2-40B4-BE49-F238E27FC236}">
                <a16:creationId xmlns:a16="http://schemas.microsoft.com/office/drawing/2014/main" id="{C3CD9875-0A2E-4F4D-ACB7-87DD98EED9D0}"/>
              </a:ext>
            </a:extLst>
          </p:cNvPr>
          <p:cNvSpPr>
            <a:spLocks noChangeAspect="1"/>
          </p:cNvSpPr>
          <p:nvPr userDrawn="1"/>
        </p:nvSpPr>
        <p:spPr>
          <a:xfrm flipH="1">
            <a:off x="11058438" y="5819525"/>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solidFill>
                <a:schemeClr val="tx2"/>
              </a:solidFill>
            </a:endParaRPr>
          </a:p>
        </p:txBody>
      </p:sp>
      <p:sp>
        <p:nvSpPr>
          <p:cNvPr id="10" name="Picture Placeholder 9">
            <a:extLst>
              <a:ext uri="{FF2B5EF4-FFF2-40B4-BE49-F238E27FC236}">
                <a16:creationId xmlns:a16="http://schemas.microsoft.com/office/drawing/2014/main" id="{3BDA3A4D-2561-4EEB-8787-E1A652565755}"/>
              </a:ext>
            </a:extLst>
          </p:cNvPr>
          <p:cNvSpPr>
            <a:spLocks noGrp="1"/>
          </p:cNvSpPr>
          <p:nvPr>
            <p:ph type="pic" sz="quarter" idx="13"/>
          </p:nvPr>
        </p:nvSpPr>
        <p:spPr>
          <a:xfrm>
            <a:off x="806245" y="668595"/>
            <a:ext cx="4646651" cy="4198373"/>
          </a:xfrm>
          <a:prstGeom prst="snip2DiagRect">
            <a:avLst>
              <a:gd name="adj1" fmla="val 0"/>
              <a:gd name="adj2" fmla="val 10300"/>
            </a:avLst>
          </a:prstGeom>
          <a:ln w="38100">
            <a:solidFill>
              <a:schemeClr val="bg1"/>
            </a:solidFill>
          </a:ln>
          <a:effectLst>
            <a:innerShdw blurRad="114300">
              <a:prstClr val="black"/>
            </a:innerShdw>
          </a:effectLst>
        </p:spPr>
        <p:txBody>
          <a:bodyPr/>
          <a:lstStyle>
            <a:lvl1pPr>
              <a:defRPr>
                <a:solidFill>
                  <a:schemeClr val="bg1"/>
                </a:solidFill>
              </a:defRPr>
            </a:lvl1pPr>
          </a:lstStyle>
          <a:p>
            <a:r>
              <a:rPr lang="en-US" noProof="0"/>
              <a:t>Click icon to add picture</a:t>
            </a:r>
            <a:endParaRPr lang="en-US" noProof="0" dirty="0"/>
          </a:p>
        </p:txBody>
      </p:sp>
      <p:sp>
        <p:nvSpPr>
          <p:cNvPr id="16" name="Text Placeholder 15">
            <a:extLst>
              <a:ext uri="{FF2B5EF4-FFF2-40B4-BE49-F238E27FC236}">
                <a16:creationId xmlns:a16="http://schemas.microsoft.com/office/drawing/2014/main" id="{FBB32A6B-92AA-4208-9120-FFC166CE751C}"/>
              </a:ext>
            </a:extLst>
          </p:cNvPr>
          <p:cNvSpPr>
            <a:spLocks noGrp="1"/>
          </p:cNvSpPr>
          <p:nvPr>
            <p:ph type="body" sz="quarter" idx="14"/>
          </p:nvPr>
        </p:nvSpPr>
        <p:spPr>
          <a:xfrm>
            <a:off x="570275" y="5352418"/>
            <a:ext cx="5148000" cy="900000"/>
          </a:xfrm>
          <a:solidFill>
            <a:schemeClr val="bg2"/>
          </a:solidFill>
          <a:effectLst>
            <a:innerShdw blurRad="114300">
              <a:prstClr val="black">
                <a:alpha val="34000"/>
              </a:prstClr>
            </a:innerShdw>
          </a:effectLst>
        </p:spPr>
        <p:txBody>
          <a:bodyPr anchor="ctr" anchorCtr="0"/>
          <a:lstStyle>
            <a:lvl1pPr marL="0" indent="0" algn="ctr">
              <a:buFont typeface="Arial" panose="020B0604020202020204" pitchFamily="34" charset="0"/>
              <a:buNone/>
              <a:defRPr sz="1800">
                <a:solidFill>
                  <a:schemeClr val="accent3"/>
                </a:solidFill>
              </a:defRPr>
            </a:lvl1pPr>
            <a:lvl2pPr marL="530352" indent="0" algn="ctr">
              <a:buFont typeface="Arial" panose="020B0604020202020204" pitchFamily="34" charset="0"/>
              <a:buNone/>
              <a:defRPr sz="1800">
                <a:solidFill>
                  <a:schemeClr val="accent3"/>
                </a:solidFill>
              </a:defRPr>
            </a:lvl2pPr>
            <a:lvl3pPr marL="987552" indent="0" algn="ctr">
              <a:buFont typeface="Arial" panose="020B0604020202020204" pitchFamily="34" charset="0"/>
              <a:buNone/>
              <a:defRPr sz="1600">
                <a:solidFill>
                  <a:schemeClr val="accent3"/>
                </a:solidFill>
              </a:defRPr>
            </a:lvl3pPr>
            <a:lvl4pPr marL="1444752" indent="0" algn="ctr">
              <a:buFont typeface="Arial" panose="020B0604020202020204" pitchFamily="34" charset="0"/>
              <a:buNone/>
              <a:defRPr sz="1600">
                <a:solidFill>
                  <a:schemeClr val="accent3"/>
                </a:solidFill>
              </a:defRPr>
            </a:lvl4pPr>
            <a:lvl5pPr marL="1901952" indent="0" algn="ctr">
              <a:buFont typeface="Arial" panose="020B0604020202020204" pitchFamily="34" charset="0"/>
              <a:buNone/>
              <a:defRPr sz="1400">
                <a:solidFill>
                  <a:schemeClr val="accent3"/>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L-Shape 19">
            <a:extLst>
              <a:ext uri="{FF2B5EF4-FFF2-40B4-BE49-F238E27FC236}">
                <a16:creationId xmlns:a16="http://schemas.microsoft.com/office/drawing/2014/main" id="{CC096F9F-3AD4-4FC8-823F-DBD962E2E1C6}"/>
              </a:ext>
            </a:extLst>
          </p:cNvPr>
          <p:cNvSpPr>
            <a:spLocks noChangeAspect="1"/>
          </p:cNvSpPr>
          <p:nvPr userDrawn="1"/>
        </p:nvSpPr>
        <p:spPr>
          <a:xfrm flipH="1" flipV="1">
            <a:off x="11021316" y="361496"/>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solidFill>
                <a:schemeClr val="tx2"/>
              </a:solidFill>
            </a:endParaRPr>
          </a:p>
        </p:txBody>
      </p:sp>
      <p:sp>
        <p:nvSpPr>
          <p:cNvPr id="21" name="L-Shape 20">
            <a:extLst>
              <a:ext uri="{FF2B5EF4-FFF2-40B4-BE49-F238E27FC236}">
                <a16:creationId xmlns:a16="http://schemas.microsoft.com/office/drawing/2014/main" id="{9CFFEAD0-9992-49A8-A068-3357E08CD7C0}"/>
              </a:ext>
            </a:extLst>
          </p:cNvPr>
          <p:cNvSpPr>
            <a:spLocks noChangeAspect="1"/>
          </p:cNvSpPr>
          <p:nvPr userDrawn="1"/>
        </p:nvSpPr>
        <p:spPr>
          <a:xfrm>
            <a:off x="6865431" y="5819524"/>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solidFill>
                <a:schemeClr val="tx2"/>
              </a:solidFill>
            </a:endParaRPr>
          </a:p>
        </p:txBody>
      </p:sp>
      <p:cxnSp>
        <p:nvCxnSpPr>
          <p:cNvPr id="23" name="Straight Connector 22">
            <a:extLst>
              <a:ext uri="{FF2B5EF4-FFF2-40B4-BE49-F238E27FC236}">
                <a16:creationId xmlns:a16="http://schemas.microsoft.com/office/drawing/2014/main" id="{D470145D-417E-4648-AB08-0A7974A629E0}"/>
              </a:ext>
            </a:extLst>
          </p:cNvPr>
          <p:cNvCxnSpPr/>
          <p:nvPr userDrawn="1"/>
        </p:nvCxnSpPr>
        <p:spPr>
          <a:xfrm>
            <a:off x="7118556" y="1789472"/>
            <a:ext cx="428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821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1" y="376"/>
            <a:ext cx="6234898"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Diagonal Corners Snipped 10">
            <a:extLst>
              <a:ext uri="{FF2B5EF4-FFF2-40B4-BE49-F238E27FC236}">
                <a16:creationId xmlns:a16="http://schemas.microsoft.com/office/drawing/2014/main" id="{836AFDEB-3C72-49E0-9B45-DC9EFBA6587F}"/>
              </a:ext>
            </a:extLst>
          </p:cNvPr>
          <p:cNvSpPr/>
          <p:nvPr userDrawn="1"/>
        </p:nvSpPr>
        <p:spPr bwMode="white">
          <a:xfrm>
            <a:off x="507591" y="409286"/>
            <a:ext cx="5270049" cy="5945780"/>
          </a:xfrm>
          <a:prstGeom prst="snip2DiagRect">
            <a:avLst>
              <a:gd name="adj1" fmla="val 0"/>
              <a:gd name="adj2" fmla="val 10697"/>
            </a:avLst>
          </a:prstGeom>
          <a:solidFill>
            <a:schemeClr val="accent3"/>
          </a:solid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 name="Title 1"/>
          <p:cNvSpPr>
            <a:spLocks noGrp="1"/>
          </p:cNvSpPr>
          <p:nvPr>
            <p:ph type="title" hasCustomPrompt="1"/>
          </p:nvPr>
        </p:nvSpPr>
        <p:spPr>
          <a:xfrm>
            <a:off x="6930776" y="477366"/>
            <a:ext cx="4644000" cy="1341602"/>
          </a:xfrm>
        </p:spPr>
        <p:txBody>
          <a:bodyPr anchor="ctr" anchorCtr="0">
            <a:normAutofit/>
          </a:bodyPr>
          <a:lstStyle>
            <a:lvl1pPr algn="ctr">
              <a:lnSpc>
                <a:spcPct val="84000"/>
              </a:lnSpc>
              <a:defRPr sz="4800" baseline="0">
                <a:solidFill>
                  <a:schemeClr val="tx2"/>
                </a:solidFill>
              </a:defRPr>
            </a:lvl1pPr>
          </a:lstStyle>
          <a:p>
            <a:r>
              <a:rPr lang="en-US" noProof="0"/>
              <a:t>Click To Edit Master Title Style</a:t>
            </a:r>
          </a:p>
        </p:txBody>
      </p:sp>
      <p:sp>
        <p:nvSpPr>
          <p:cNvPr id="4" name="Text Placeholder 3"/>
          <p:cNvSpPr>
            <a:spLocks noGrp="1"/>
          </p:cNvSpPr>
          <p:nvPr>
            <p:ph type="body" sz="half" idx="2"/>
          </p:nvPr>
        </p:nvSpPr>
        <p:spPr>
          <a:xfrm>
            <a:off x="6930775" y="1966451"/>
            <a:ext cx="4644001" cy="4388615"/>
          </a:xfrm>
        </p:spPr>
        <p:txBody>
          <a:bodyPr/>
          <a:lstStyle>
            <a:lvl1pPr marL="285750" indent="-285750">
              <a:lnSpc>
                <a:spcPct val="100000"/>
              </a:lnSpc>
              <a:spcBef>
                <a:spcPts val="0"/>
              </a:spcBef>
              <a:spcAft>
                <a:spcPts val="0"/>
              </a:spcAft>
              <a:buFont typeface="Arial" panose="020B0604020202020204" pitchFamily="34" charset="0"/>
              <a:buChar char="•"/>
              <a:defRPr sz="1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507591" y="6453386"/>
            <a:ext cx="1204572" cy="404614"/>
          </a:xfrm>
        </p:spPr>
        <p:txBody>
          <a:bodyPr/>
          <a:lstStyle>
            <a:lvl1pPr>
              <a:defRPr>
                <a:solidFill>
                  <a:schemeClr val="bg1"/>
                </a:solidFill>
              </a:defRPr>
            </a:lvl1pPr>
          </a:lstStyle>
          <a:p>
            <a:fld id="{3B77EF04-6424-4B70-94D1-FC932CBBDD9B}" type="datetimeFigureOut">
              <a:rPr lang="en-US" noProof="0" smtClean="0"/>
              <a:pPr/>
              <a:t>4/12/2022</a:t>
            </a:fld>
            <a:endParaRPr lang="en-US" noProof="0" dirty="0"/>
          </a:p>
        </p:txBody>
      </p:sp>
      <p:sp>
        <p:nvSpPr>
          <p:cNvPr id="6" name="Footer Placeholder 5"/>
          <p:cNvSpPr>
            <a:spLocks noGrp="1"/>
          </p:cNvSpPr>
          <p:nvPr>
            <p:ph type="ftr" sz="quarter" idx="11"/>
          </p:nvPr>
        </p:nvSpPr>
        <p:spPr>
          <a:xfrm>
            <a:off x="3403965" y="6453386"/>
            <a:ext cx="2373675" cy="404614"/>
          </a:xfrm>
        </p:spPr>
        <p:txBody>
          <a:bodyPr/>
          <a:lstStyle>
            <a:lvl1pPr>
              <a:defRPr>
                <a:solidFill>
                  <a:schemeClr val="bg1"/>
                </a:solidFill>
              </a:defRPr>
            </a:lvl1pPr>
          </a:lstStyle>
          <a:p>
            <a:r>
              <a:rPr lang="en-US" noProof="0" dirty="0"/>
              <a:t>Add a footer </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38049E5-7B53-4E85-8972-7D6C4BCE5BB9}" type="slidenum">
              <a:rPr lang="en-US" noProof="0" smtClean="0"/>
              <a:t>‹#›</a:t>
            </a:fld>
            <a:endParaRPr lang="en-US" noProof="0" dirty="0"/>
          </a:p>
        </p:txBody>
      </p:sp>
      <p:sp>
        <p:nvSpPr>
          <p:cNvPr id="9" name="Rectangle 8" title="Divider Bar"/>
          <p:cNvSpPr/>
          <p:nvPr/>
        </p:nvSpPr>
        <p:spPr>
          <a:xfrm>
            <a:off x="6234897" y="-376"/>
            <a:ext cx="144000" cy="68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L-Shape 11">
            <a:extLst>
              <a:ext uri="{FF2B5EF4-FFF2-40B4-BE49-F238E27FC236}">
                <a16:creationId xmlns:a16="http://schemas.microsoft.com/office/drawing/2014/main" id="{26A5AA85-E28D-4647-B000-742C83A8047D}"/>
              </a:ext>
            </a:extLst>
          </p:cNvPr>
          <p:cNvSpPr>
            <a:spLocks noChangeAspect="1"/>
          </p:cNvSpPr>
          <p:nvPr userDrawn="1"/>
        </p:nvSpPr>
        <p:spPr>
          <a:xfrm flipV="1">
            <a:off x="6845770" y="372071"/>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solidFill>
                <a:schemeClr val="tx2"/>
              </a:solidFill>
            </a:endParaRPr>
          </a:p>
        </p:txBody>
      </p:sp>
      <p:sp>
        <p:nvSpPr>
          <p:cNvPr id="13" name="L-Shape 12">
            <a:extLst>
              <a:ext uri="{FF2B5EF4-FFF2-40B4-BE49-F238E27FC236}">
                <a16:creationId xmlns:a16="http://schemas.microsoft.com/office/drawing/2014/main" id="{C3CD9875-0A2E-4F4D-ACB7-87DD98EED9D0}"/>
              </a:ext>
            </a:extLst>
          </p:cNvPr>
          <p:cNvSpPr>
            <a:spLocks noChangeAspect="1"/>
          </p:cNvSpPr>
          <p:nvPr userDrawn="1"/>
        </p:nvSpPr>
        <p:spPr>
          <a:xfrm flipH="1">
            <a:off x="11058438" y="5819525"/>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solidFill>
                <a:schemeClr val="tx2"/>
              </a:solidFill>
            </a:endParaRPr>
          </a:p>
        </p:txBody>
      </p:sp>
      <p:sp>
        <p:nvSpPr>
          <p:cNvPr id="19" name="Picture Placeholder 18">
            <a:extLst>
              <a:ext uri="{FF2B5EF4-FFF2-40B4-BE49-F238E27FC236}">
                <a16:creationId xmlns:a16="http://schemas.microsoft.com/office/drawing/2014/main" id="{D57F3340-8A42-40F0-BF5B-EEF6E3E88E6E}"/>
              </a:ext>
            </a:extLst>
          </p:cNvPr>
          <p:cNvSpPr>
            <a:spLocks noGrp="1"/>
          </p:cNvSpPr>
          <p:nvPr>
            <p:ph type="pic" idx="1"/>
          </p:nvPr>
        </p:nvSpPr>
        <p:spPr>
          <a:xfrm>
            <a:off x="806246" y="668595"/>
            <a:ext cx="4646651" cy="5383413"/>
          </a:xfrm>
          <a:custGeom>
            <a:avLst/>
            <a:gdLst>
              <a:gd name="connsiteX0" fmla="*/ 0 w 4646651"/>
              <a:gd name="connsiteY0" fmla="*/ 0 h 5383413"/>
              <a:gd name="connsiteX1" fmla="*/ 4168046 w 4646651"/>
              <a:gd name="connsiteY1" fmla="*/ 0 h 5383413"/>
              <a:gd name="connsiteX2" fmla="*/ 4646651 w 4646651"/>
              <a:gd name="connsiteY2" fmla="*/ 478605 h 5383413"/>
              <a:gd name="connsiteX3" fmla="*/ 4646651 w 4646651"/>
              <a:gd name="connsiteY3" fmla="*/ 5383413 h 5383413"/>
              <a:gd name="connsiteX4" fmla="*/ 478605 w 4646651"/>
              <a:gd name="connsiteY4" fmla="*/ 5383413 h 5383413"/>
              <a:gd name="connsiteX5" fmla="*/ 0 w 4646651"/>
              <a:gd name="connsiteY5" fmla="*/ 4904808 h 538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51" h="5383413">
                <a:moveTo>
                  <a:pt x="0" y="0"/>
                </a:moveTo>
                <a:lnTo>
                  <a:pt x="4168046" y="0"/>
                </a:lnTo>
                <a:lnTo>
                  <a:pt x="4646651" y="478605"/>
                </a:lnTo>
                <a:lnTo>
                  <a:pt x="4646651" y="5383413"/>
                </a:lnTo>
                <a:lnTo>
                  <a:pt x="478605" y="5383413"/>
                </a:lnTo>
                <a:lnTo>
                  <a:pt x="0" y="4904808"/>
                </a:lnTo>
                <a:close/>
              </a:path>
            </a:pathLst>
          </a:custGeom>
          <a:ln w="57150">
            <a:solidFill>
              <a:schemeClr val="bg1"/>
            </a:solid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0" name="L-Shape 19">
            <a:extLst>
              <a:ext uri="{FF2B5EF4-FFF2-40B4-BE49-F238E27FC236}">
                <a16:creationId xmlns:a16="http://schemas.microsoft.com/office/drawing/2014/main" id="{CC096F9F-3AD4-4FC8-823F-DBD962E2E1C6}"/>
              </a:ext>
            </a:extLst>
          </p:cNvPr>
          <p:cNvSpPr>
            <a:spLocks noChangeAspect="1"/>
          </p:cNvSpPr>
          <p:nvPr userDrawn="1"/>
        </p:nvSpPr>
        <p:spPr>
          <a:xfrm flipH="1" flipV="1">
            <a:off x="11021316" y="361496"/>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solidFill>
                <a:schemeClr val="tx2"/>
              </a:solidFill>
            </a:endParaRPr>
          </a:p>
        </p:txBody>
      </p:sp>
      <p:sp>
        <p:nvSpPr>
          <p:cNvPr id="21" name="L-Shape 20">
            <a:extLst>
              <a:ext uri="{FF2B5EF4-FFF2-40B4-BE49-F238E27FC236}">
                <a16:creationId xmlns:a16="http://schemas.microsoft.com/office/drawing/2014/main" id="{9CFFEAD0-9992-49A8-A068-3357E08CD7C0}"/>
              </a:ext>
            </a:extLst>
          </p:cNvPr>
          <p:cNvSpPr>
            <a:spLocks noChangeAspect="1"/>
          </p:cNvSpPr>
          <p:nvPr userDrawn="1"/>
        </p:nvSpPr>
        <p:spPr>
          <a:xfrm>
            <a:off x="6865431" y="5819524"/>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solidFill>
                <a:schemeClr val="tx2"/>
              </a:solidFill>
            </a:endParaRPr>
          </a:p>
        </p:txBody>
      </p:sp>
      <p:cxnSp>
        <p:nvCxnSpPr>
          <p:cNvPr id="23" name="Straight Connector 22">
            <a:extLst>
              <a:ext uri="{FF2B5EF4-FFF2-40B4-BE49-F238E27FC236}">
                <a16:creationId xmlns:a16="http://schemas.microsoft.com/office/drawing/2014/main" id="{D470145D-417E-4648-AB08-0A7974A629E0}"/>
              </a:ext>
            </a:extLst>
          </p:cNvPr>
          <p:cNvCxnSpPr/>
          <p:nvPr userDrawn="1"/>
        </p:nvCxnSpPr>
        <p:spPr>
          <a:xfrm>
            <a:off x="7118556" y="1789472"/>
            <a:ext cx="428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789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blackWhite">
      <p:bgPr>
        <a:gradFill flip="none" rotWithShape="1">
          <a:gsLst>
            <a:gs pos="0">
              <a:schemeClr val="bg2">
                <a:lumMod val="50000"/>
              </a:schemeClr>
            </a:gs>
            <a:gs pos="33000">
              <a:schemeClr val="bg2"/>
            </a:gs>
            <a:gs pos="66000">
              <a:schemeClr val="bg2">
                <a:lumMod val="75000"/>
              </a:schemeClr>
            </a:gs>
            <a:gs pos="97000">
              <a:schemeClr val="bg2">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5025" y="1301360"/>
            <a:ext cx="9612971" cy="2852737"/>
          </a:xfrm>
        </p:spPr>
        <p:txBody>
          <a:bodyPr anchor="b">
            <a:normAutofit/>
          </a:bodyPr>
          <a:lstStyle>
            <a:lvl1pPr algn="r">
              <a:defRPr sz="7200" cap="none" baseline="0">
                <a:solidFill>
                  <a:schemeClr val="tx1"/>
                </a:solidFill>
              </a:defRPr>
            </a:lvl1pPr>
          </a:lstStyle>
          <a:p>
            <a:r>
              <a:rPr lang="en-US" noProof="0"/>
              <a:t>Click To Edit Master Title Style</a:t>
            </a:r>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3B77EF04-6424-4B70-94D1-FC932CBBDD9B}" type="datetimeFigureOut">
              <a:rPr lang="en-US" noProof="0" smtClean="0"/>
              <a:t>4/12/2022</a:t>
            </a:fld>
            <a:endParaRPr lang="en-US" noProof="0"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r>
              <a:rPr lang="en-US" noProof="0" dirty="0"/>
              <a:t>Add a footer </a:t>
            </a: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B38049E5-7B53-4E85-8972-7D6C4BCE5BB9}" type="slidenum">
              <a:rPr lang="en-US" noProof="0" smtClean="0"/>
              <a:t>‹#›</a:t>
            </a:fld>
            <a:endParaRPr lang="en-US" noProof="0" dirty="0"/>
          </a:p>
        </p:txBody>
      </p:sp>
      <p:sp>
        <p:nvSpPr>
          <p:cNvPr id="9" name="L-Shape 8">
            <a:extLst>
              <a:ext uri="{FF2B5EF4-FFF2-40B4-BE49-F238E27FC236}">
                <a16:creationId xmlns:a16="http://schemas.microsoft.com/office/drawing/2014/main" id="{BF5B4C6D-2825-4690-8D32-39CBF5E0F7E6}"/>
              </a:ext>
            </a:extLst>
          </p:cNvPr>
          <p:cNvSpPr/>
          <p:nvPr userDrawn="1"/>
        </p:nvSpPr>
        <p:spPr>
          <a:xfrm rot="10800000" flipV="1">
            <a:off x="8532326" y="1820272"/>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8" name="L-Shape 7">
            <a:extLst>
              <a:ext uri="{FF2B5EF4-FFF2-40B4-BE49-F238E27FC236}">
                <a16:creationId xmlns:a16="http://schemas.microsoft.com/office/drawing/2014/main" id="{DFD43940-6D78-4E75-BDB6-8792768BB894}"/>
              </a:ext>
            </a:extLst>
          </p:cNvPr>
          <p:cNvSpPr/>
          <p:nvPr userDrawn="1"/>
        </p:nvSpPr>
        <p:spPr>
          <a:xfrm flipH="1">
            <a:off x="8286318" y="1685652"/>
            <a:ext cx="3152309" cy="4408489"/>
          </a:xfrm>
          <a:prstGeom prst="corner">
            <a:avLst>
              <a:gd name="adj1" fmla="val 5837"/>
              <a:gd name="adj2" fmla="val 6502"/>
            </a:avLst>
          </a:prstGeom>
          <a:solidFill>
            <a:srgbClr val="EFEDE3"/>
          </a:solidFill>
          <a:ln>
            <a:solidFill>
              <a:srgbClr val="EFEDE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5921443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800">
                <a:solidFill>
                  <a:schemeClr val="tx2"/>
                </a:solidFill>
              </a:defRPr>
            </a:lvl1pPr>
          </a:lstStyle>
          <a:p>
            <a:r>
              <a:rPr lang="en-US" noProof="0"/>
              <a:t>Click To Edit Master Title Style</a:t>
            </a:r>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3B77EF04-6424-4B70-94D1-FC932CBBDD9B}" type="datetimeFigureOut">
              <a:rPr lang="en-US" noProof="0" smtClean="0"/>
              <a:t>4/12/2022</a:t>
            </a:fld>
            <a:endParaRPr lang="en-US" noProof="0" dirty="0"/>
          </a:p>
        </p:txBody>
      </p:sp>
      <p:sp>
        <p:nvSpPr>
          <p:cNvPr id="6" name="Footer Placeholder 5"/>
          <p:cNvSpPr>
            <a:spLocks noGrp="1"/>
          </p:cNvSpPr>
          <p:nvPr>
            <p:ph type="ftr" sz="quarter" idx="11"/>
          </p:nvPr>
        </p:nvSpPr>
        <p:spPr/>
        <p:txBody>
          <a:bodyPr/>
          <a:lstStyle/>
          <a:p>
            <a:r>
              <a:rPr lang="en-US" noProof="0" dirty="0"/>
              <a:t>Add a footer </a:t>
            </a:r>
          </a:p>
        </p:txBody>
      </p:sp>
      <p:sp>
        <p:nvSpPr>
          <p:cNvPr id="7" name="Slide Number Placeholder 6"/>
          <p:cNvSpPr>
            <a:spLocks noGrp="1"/>
          </p:cNvSpPr>
          <p:nvPr>
            <p:ph type="sldNum" sz="quarter" idx="12"/>
          </p:nvPr>
        </p:nvSpPr>
        <p:spPr/>
        <p:txBody>
          <a:bodyPr/>
          <a:lstStyle/>
          <a:p>
            <a:fld id="{B38049E5-7B53-4E85-8972-7D6C4BCE5BB9}" type="slidenum">
              <a:rPr lang="en-US" noProof="0" smtClean="0"/>
              <a:t>‹#›</a:t>
            </a:fld>
            <a:endParaRPr lang="en-US" noProof="0" dirty="0"/>
          </a:p>
        </p:txBody>
      </p:sp>
    </p:spTree>
    <p:extLst>
      <p:ext uri="{BB962C8B-B14F-4D97-AF65-F5344CB8AC3E}">
        <p14:creationId xmlns:p14="http://schemas.microsoft.com/office/powerpoint/2010/main" val="2968850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solidFill>
          <a:schemeClr val="bg2"/>
        </a:solidFill>
        <a:effectLst/>
      </p:bgPr>
    </p:bg>
    <p:spTree>
      <p:nvGrpSpPr>
        <p:cNvPr id="1" name=""/>
        <p:cNvGrpSpPr/>
        <p:nvPr/>
      </p:nvGrpSpPr>
      <p:grpSpPr>
        <a:xfrm>
          <a:off x="0" y="0"/>
          <a:ext cx="0" cy="0"/>
          <a:chOff x="0" y="0"/>
          <a:chExt cx="0" cy="0"/>
        </a:xfrm>
      </p:grpSpPr>
      <p:sp>
        <p:nvSpPr>
          <p:cNvPr id="8" name="Rectangle 7" title="Side bar">
            <a:extLst>
              <a:ext uri="{FF2B5EF4-FFF2-40B4-BE49-F238E27FC236}">
                <a16:creationId xmlns:a16="http://schemas.microsoft.com/office/drawing/2014/main" id="{FFA7AFEF-D97A-4A94-A884-7F95E91332B7}"/>
              </a:ext>
            </a:extLst>
          </p:cNvPr>
          <p:cNvSpPr/>
          <p:nvPr userDrawn="1"/>
        </p:nvSpPr>
        <p:spPr>
          <a:xfrm>
            <a:off x="622095" y="0"/>
            <a:ext cx="144000" cy="68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noProof="0"/>
              <a:t>Click to edit Master title style</a:t>
            </a:r>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3B77EF04-6424-4B70-94D1-FC932CBBDD9B}" type="datetimeFigureOut">
              <a:rPr lang="en-US" noProof="0" smtClean="0"/>
              <a:t>4/12/2022</a:t>
            </a:fld>
            <a:endParaRPr lang="en-US" noProof="0"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r>
              <a:rPr lang="en-US" noProof="0" dirty="0"/>
              <a:t>Add a footer </a:t>
            </a: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B38049E5-7B53-4E85-8972-7D6C4BCE5BB9}" type="slidenum">
              <a:rPr lang="en-US" noProof="0" smtClean="0"/>
              <a:t>‹#›</a:t>
            </a:fld>
            <a:endParaRPr lang="en-US" noProof="0" dirty="0"/>
          </a:p>
        </p:txBody>
      </p:sp>
      <p:sp>
        <p:nvSpPr>
          <p:cNvPr id="9" name="Rectangle 8" title="Side bar"/>
          <p:cNvSpPr/>
          <p:nvPr/>
        </p:nvSpPr>
        <p:spPr>
          <a:xfrm>
            <a:off x="478095" y="376"/>
            <a:ext cx="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56303306"/>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2" r:id="rId3"/>
    <p:sldLayoutId id="2147483668" r:id="rId4"/>
    <p:sldLayoutId id="2147483671" r:id="rId5"/>
    <p:sldLayoutId id="2147483669" r:id="rId6"/>
    <p:sldLayoutId id="2147483672" r:id="rId7"/>
    <p:sldLayoutId id="2147483663" r:id="rId8"/>
    <p:sldLayoutId id="2147483664" r:id="rId9"/>
    <p:sldLayoutId id="2147483665" r:id="rId10"/>
    <p:sldLayoutId id="2147483666" r:id="rId11"/>
    <p:sldLayoutId id="2147483673" r:id="rId12"/>
    <p:sldLayoutId id="2147483667" r:id="rId13"/>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42900" indent="-342900" algn="l" defTabSz="914400" rtl="0" eaLnBrk="1" latinLnBrk="0" hangingPunct="1">
        <a:lnSpc>
          <a:spcPct val="94000"/>
        </a:lnSpc>
        <a:spcBef>
          <a:spcPts val="1000"/>
        </a:spcBef>
        <a:spcAft>
          <a:spcPts val="200"/>
        </a:spcAft>
        <a:buFont typeface="Arial" panose="020B0604020202020204" pitchFamily="34" charset="0"/>
        <a:buChar char="•"/>
        <a:defRPr sz="2400" kern="1200" baseline="0">
          <a:solidFill>
            <a:schemeClr val="tx2"/>
          </a:solidFill>
          <a:latin typeface="+mn-lt"/>
          <a:ea typeface="+mn-ea"/>
          <a:cs typeface="+mn-cs"/>
        </a:defRPr>
      </a:lvl1pPr>
      <a:lvl2pPr marL="873252" indent="-342900" algn="l" defTabSz="914400" rtl="0" eaLnBrk="1" latinLnBrk="0" hangingPunct="1">
        <a:lnSpc>
          <a:spcPct val="94000"/>
        </a:lnSpc>
        <a:spcBef>
          <a:spcPts val="500"/>
        </a:spcBef>
        <a:spcAft>
          <a:spcPts val="200"/>
        </a:spcAft>
        <a:buFont typeface="Arial" panose="020B0604020202020204" pitchFamily="34" charset="0"/>
        <a:buChar char="•"/>
        <a:defRPr sz="2400" i="1" kern="1200" baseline="0">
          <a:solidFill>
            <a:schemeClr val="tx2"/>
          </a:solidFill>
          <a:latin typeface="+mn-lt"/>
          <a:ea typeface="+mn-ea"/>
          <a:cs typeface="+mn-cs"/>
        </a:defRPr>
      </a:lvl2pPr>
      <a:lvl3pPr marL="1330452" indent="-342900" algn="l" defTabSz="914400" rtl="0" eaLnBrk="1" latinLnBrk="0" hangingPunct="1">
        <a:lnSpc>
          <a:spcPct val="94000"/>
        </a:lnSpc>
        <a:spcBef>
          <a:spcPts val="500"/>
        </a:spcBef>
        <a:spcAft>
          <a:spcPts val="200"/>
        </a:spcAft>
        <a:buFont typeface="Arial" panose="020B0604020202020204" pitchFamily="34" charset="0"/>
        <a:buChar char="•"/>
        <a:defRPr sz="2000" kern="1200" baseline="0">
          <a:solidFill>
            <a:schemeClr val="tx2"/>
          </a:solidFill>
          <a:latin typeface="+mn-lt"/>
          <a:ea typeface="+mn-ea"/>
          <a:cs typeface="+mn-cs"/>
        </a:defRPr>
      </a:lvl3pPr>
      <a:lvl4pPr marL="1787652" indent="-342900" algn="l" defTabSz="914400" rtl="0" eaLnBrk="1" latinLnBrk="0" hangingPunct="1">
        <a:lnSpc>
          <a:spcPct val="94000"/>
        </a:lnSpc>
        <a:spcBef>
          <a:spcPts val="500"/>
        </a:spcBef>
        <a:spcAft>
          <a:spcPts val="200"/>
        </a:spcAft>
        <a:buFont typeface="Arial" panose="020B0604020202020204" pitchFamily="34" charset="0"/>
        <a:buChar char="•"/>
        <a:defRPr sz="2000" i="1" kern="1200" baseline="0">
          <a:solidFill>
            <a:schemeClr val="tx2"/>
          </a:solidFill>
          <a:latin typeface="+mn-lt"/>
          <a:ea typeface="+mn-ea"/>
          <a:cs typeface="+mn-cs"/>
        </a:defRPr>
      </a:lvl4pPr>
      <a:lvl5pPr marL="2187702" indent="-285750" algn="l" defTabSz="914400" rtl="0" eaLnBrk="1" latinLnBrk="0" hangingPunct="1">
        <a:lnSpc>
          <a:spcPct val="94000"/>
        </a:lnSpc>
        <a:spcBef>
          <a:spcPts val="500"/>
        </a:spcBef>
        <a:spcAft>
          <a:spcPts val="200"/>
        </a:spcAft>
        <a:buFont typeface="Arial" panose="020B0604020202020204" pitchFamily="34" charset="0"/>
        <a:buChar char="•"/>
        <a:defRPr sz="18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s://www.beaufortccc.edu/continuing-education/general-information/registration" TargetMode="External"/><Relationship Id="rId2" Type="http://schemas.openxmlformats.org/officeDocument/2006/relationships/hyperlink" Target="https://livebeaufortccc-my.sharepoint.com/:p:/g/personal/jackiel2244_beaufortccc_edu/ESi8H8XAVxhIubP0MXsQCAwBfKy_PrGV2kaI5jrvZjQn3g?e=Idh8YZ" TargetMode="External"/><Relationship Id="rId1" Type="http://schemas.openxmlformats.org/officeDocument/2006/relationships/slideLayout" Target="../slideLayouts/slideLayout3.xml"/><Relationship Id="rId4" Type="http://schemas.openxmlformats.org/officeDocument/2006/relationships/hyperlink" Target="https://www.beaufortccc.edu/continuing-education/general-information/financial-assistanc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mailto:jackie.butcher@beaufortccc.edu" TargetMode="External"/><Relationship Id="rId7" Type="http://schemas.openxmlformats.org/officeDocument/2006/relationships/image" Target="../media/image6.png"/><Relationship Id="rId2" Type="http://schemas.openxmlformats.org/officeDocument/2006/relationships/hyperlink" Target="mailto:continuingeducation@beaufortccc.edu" TargetMode="External"/><Relationship Id="rId1" Type="http://schemas.openxmlformats.org/officeDocument/2006/relationships/slideLayout" Target="../slideLayouts/slideLayout12.xml"/><Relationship Id="rId6" Type="http://schemas.openxmlformats.org/officeDocument/2006/relationships/hyperlink" Target="https://www.beaufortccc.edu/student-records/schedules" TargetMode="External"/><Relationship Id="rId5" Type="http://schemas.openxmlformats.org/officeDocument/2006/relationships/hyperlink" Target="https://www.beaufortccc.edu/continuing-education/general-information/financial-assistance" TargetMode="External"/><Relationship Id="rId4" Type="http://schemas.openxmlformats.org/officeDocument/2006/relationships/hyperlink" Target="https://www.beaufortccc.edu/continuing-education/general-information/registr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259ED4-2F7C-44B4-850D-E6FD37F95AF7}"/>
              </a:ext>
            </a:extLst>
          </p:cNvPr>
          <p:cNvSpPr/>
          <p:nvPr/>
        </p:nvSpPr>
        <p:spPr>
          <a:xfrm>
            <a:off x="0" y="0"/>
            <a:ext cx="12192000" cy="6858000"/>
          </a:xfrm>
          <a:prstGeom prst="rect">
            <a:avLst/>
          </a:prstGeom>
          <a:solidFill>
            <a:srgbClr val="254061">
              <a:alpha val="38039"/>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1889FE-7B85-40C7-8441-909223A9B382}"/>
              </a:ext>
            </a:extLst>
          </p:cNvPr>
          <p:cNvSpPr>
            <a:spLocks noGrp="1"/>
          </p:cNvSpPr>
          <p:nvPr>
            <p:ph type="ctrTitle"/>
          </p:nvPr>
        </p:nvSpPr>
        <p:spPr>
          <a:xfrm>
            <a:off x="972164" y="874710"/>
            <a:ext cx="10356110" cy="3007447"/>
          </a:xfrm>
        </p:spPr>
        <p:txBody>
          <a:bodyPr/>
          <a:lstStyle/>
          <a:p>
            <a:r>
              <a:rPr lang="en-US" dirty="0"/>
              <a:t>Registered Medical Assistant</a:t>
            </a:r>
            <a:br>
              <a:rPr lang="en-US" dirty="0"/>
            </a:br>
            <a:r>
              <a:rPr lang="en-US" dirty="0"/>
              <a:t>at </a:t>
            </a:r>
            <a:br>
              <a:rPr lang="en-US" dirty="0"/>
            </a:br>
            <a:r>
              <a:rPr lang="en-US" dirty="0"/>
              <a:t>BCCC</a:t>
            </a:r>
          </a:p>
        </p:txBody>
      </p:sp>
      <p:sp>
        <p:nvSpPr>
          <p:cNvPr id="3" name="Subtitle 2">
            <a:extLst>
              <a:ext uri="{FF2B5EF4-FFF2-40B4-BE49-F238E27FC236}">
                <a16:creationId xmlns:a16="http://schemas.microsoft.com/office/drawing/2014/main" id="{B87DC842-2DF4-46F3-AEC5-E38386DA6887}"/>
              </a:ext>
            </a:extLst>
          </p:cNvPr>
          <p:cNvSpPr>
            <a:spLocks noGrp="1"/>
          </p:cNvSpPr>
          <p:nvPr>
            <p:ph type="subTitle" idx="1"/>
          </p:nvPr>
        </p:nvSpPr>
        <p:spPr/>
        <p:txBody>
          <a:bodyPr/>
          <a:lstStyle/>
          <a:p>
            <a:r>
              <a:rPr lang="en-US" dirty="0"/>
              <a:t>YOU BELONG HERE</a:t>
            </a:r>
          </a:p>
        </p:txBody>
      </p:sp>
    </p:spTree>
    <p:extLst>
      <p:ext uri="{BB962C8B-B14F-4D97-AF65-F5344CB8AC3E}">
        <p14:creationId xmlns:p14="http://schemas.microsoft.com/office/powerpoint/2010/main" val="2461678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exels-mikhail-nilov-7469644">
            <a:hlinkClick r:id="" action="ppaction://media"/>
            <a:extLst>
              <a:ext uri="{FF2B5EF4-FFF2-40B4-BE49-F238E27FC236}">
                <a16:creationId xmlns:a16="http://schemas.microsoft.com/office/drawing/2014/main" id="{4D88DDF8-2E50-49BB-9422-409DB7F26C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5F28594-E3E7-4921-BB26-C93A4252F5E9}"/>
              </a:ext>
            </a:extLst>
          </p:cNvPr>
          <p:cNvSpPr>
            <a:spLocks noGrp="1"/>
          </p:cNvSpPr>
          <p:nvPr>
            <p:ph type="ctrTitle"/>
          </p:nvPr>
        </p:nvSpPr>
        <p:spPr>
          <a:xfrm>
            <a:off x="212652" y="1967030"/>
            <a:ext cx="11979348" cy="3359882"/>
          </a:xfrm>
        </p:spPr>
        <p:txBody>
          <a:bodyPr/>
          <a:lstStyle/>
          <a:p>
            <a:pPr algn="l"/>
            <a:r>
              <a:rPr lang="en-US" sz="2400" dirty="0">
                <a:solidFill>
                  <a:schemeClr val="tx1"/>
                </a:solidFill>
                <a:latin typeface="Arial Narrow" panose="020B0606020202030204" pitchFamily="34" charset="0"/>
              </a:rPr>
              <a:t>RMA is a member of the healthcare profession. RMA will perform clinical and administrative duties under the direction of a medical provider. Clinical duties may include taking and recording vital signs and medical histories, preparing patients for examination, drawing blood, and administering medications as directed by medical provider. Administrative duties may include scheduling appointments, maintaining medical records, billing, and coding information for insurance purposes</a:t>
            </a:r>
            <a:r>
              <a:rPr lang="en-US" sz="2400" dirty="0">
                <a:latin typeface="Arial Narrow" panose="020B0606020202030204" pitchFamily="34" charset="0"/>
              </a:rPr>
              <a:t>.</a:t>
            </a:r>
            <a:br>
              <a:rPr lang="en-US" sz="1600" dirty="0">
                <a:latin typeface="Arial Narrow" panose="020B0606020202030204" pitchFamily="34" charset="0"/>
              </a:rPr>
            </a:br>
            <a:endParaRPr lang="en-US" sz="1600" dirty="0">
              <a:latin typeface="Arial Narrow" panose="020B0606020202030204" pitchFamily="34" charset="0"/>
            </a:endParaRPr>
          </a:p>
        </p:txBody>
      </p:sp>
      <p:sp>
        <p:nvSpPr>
          <p:cNvPr id="7" name="Rectangle 6">
            <a:extLst>
              <a:ext uri="{FF2B5EF4-FFF2-40B4-BE49-F238E27FC236}">
                <a16:creationId xmlns:a16="http://schemas.microsoft.com/office/drawing/2014/main" id="{0B41B902-CA4D-42CC-A241-76C1574DB561}"/>
              </a:ext>
            </a:extLst>
          </p:cNvPr>
          <p:cNvSpPr/>
          <p:nvPr/>
        </p:nvSpPr>
        <p:spPr>
          <a:xfrm>
            <a:off x="0" y="0"/>
            <a:ext cx="12192000" cy="6858000"/>
          </a:xfrm>
          <a:prstGeom prst="rect">
            <a:avLst/>
          </a:prstGeom>
          <a:solidFill>
            <a:srgbClr val="254061">
              <a:alpha val="38039"/>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BCAE2CE-F5D8-4BB6-A52B-9737F0CA11B5}"/>
              </a:ext>
            </a:extLst>
          </p:cNvPr>
          <p:cNvSpPr>
            <a:spLocks noGrp="1"/>
          </p:cNvSpPr>
          <p:nvPr>
            <p:ph type="subTitle" idx="1"/>
          </p:nvPr>
        </p:nvSpPr>
        <p:spPr>
          <a:xfrm>
            <a:off x="2143351" y="265802"/>
            <a:ext cx="8096683" cy="552893"/>
          </a:xfrm>
        </p:spPr>
        <p:txBody>
          <a:bodyPr>
            <a:noAutofit/>
          </a:bodyPr>
          <a:lstStyle/>
          <a:p>
            <a:r>
              <a:rPr lang="en-US" sz="2400" b="1" dirty="0">
                <a:solidFill>
                  <a:schemeClr val="tx1"/>
                </a:solidFill>
                <a:latin typeface="Arial Narrow" panose="020B0606020202030204" pitchFamily="34" charset="0"/>
              </a:rPr>
              <a:t>What is a Registered Medical Assistant, RMA?</a:t>
            </a:r>
            <a:endParaRPr lang="en-US" sz="2400" b="1" dirty="0">
              <a:solidFill>
                <a:schemeClr val="tx1"/>
              </a:solidFill>
            </a:endParaRPr>
          </a:p>
        </p:txBody>
      </p:sp>
      <p:sp>
        <p:nvSpPr>
          <p:cNvPr id="4" name="TextBox 3">
            <a:extLst>
              <a:ext uri="{FF2B5EF4-FFF2-40B4-BE49-F238E27FC236}">
                <a16:creationId xmlns:a16="http://schemas.microsoft.com/office/drawing/2014/main" id="{26EBB7B7-D7A7-4A28-9F50-C1003646B273}"/>
              </a:ext>
            </a:extLst>
          </p:cNvPr>
          <p:cNvSpPr txBox="1"/>
          <p:nvPr/>
        </p:nvSpPr>
        <p:spPr>
          <a:xfrm>
            <a:off x="132659" y="5800068"/>
            <a:ext cx="8502998" cy="584775"/>
          </a:xfrm>
          <a:prstGeom prst="rect">
            <a:avLst/>
          </a:prstGeom>
          <a:noFill/>
        </p:spPr>
        <p:txBody>
          <a:bodyPr wrap="square" rtlCol="0">
            <a:spAutoFit/>
          </a:bodyPr>
          <a:lstStyle/>
          <a:p>
            <a:r>
              <a:rPr lang="en-US" b="1" dirty="0"/>
              <a:t>Registered Medical Assistant, RMA versus Certified Medical Assistant, CMA</a:t>
            </a:r>
          </a:p>
          <a:p>
            <a:pPr algn="ctr"/>
            <a:r>
              <a:rPr lang="en-US" sz="1400" dirty="0"/>
              <a:t>RMA is a certificate program. CMA is a diploma program. Duties and pay are often the same. </a:t>
            </a:r>
          </a:p>
        </p:txBody>
      </p:sp>
      <p:sp>
        <p:nvSpPr>
          <p:cNvPr id="6" name="TextBox 5">
            <a:extLst>
              <a:ext uri="{FF2B5EF4-FFF2-40B4-BE49-F238E27FC236}">
                <a16:creationId xmlns:a16="http://schemas.microsoft.com/office/drawing/2014/main" id="{5DA0B297-AD0A-4E01-AC16-11F197E7A32F}"/>
              </a:ext>
            </a:extLst>
          </p:cNvPr>
          <p:cNvSpPr txBox="1"/>
          <p:nvPr/>
        </p:nvSpPr>
        <p:spPr>
          <a:xfrm>
            <a:off x="9399182" y="6198781"/>
            <a:ext cx="2211572" cy="276999"/>
          </a:xfrm>
          <a:prstGeom prst="rect">
            <a:avLst/>
          </a:prstGeom>
          <a:noFill/>
        </p:spPr>
        <p:txBody>
          <a:bodyPr wrap="square" rtlCol="0">
            <a:spAutoFit/>
          </a:bodyPr>
          <a:lstStyle/>
          <a:p>
            <a:r>
              <a:rPr lang="en-US" sz="1200" dirty="0"/>
              <a:t>Video by Mikhail </a:t>
            </a:r>
            <a:r>
              <a:rPr lang="en-US" sz="1200" dirty="0" err="1"/>
              <a:t>Nilov</a:t>
            </a:r>
            <a:endParaRPr lang="en-US" sz="1200" dirty="0"/>
          </a:p>
        </p:txBody>
      </p:sp>
    </p:spTree>
    <p:extLst>
      <p:ext uri="{BB962C8B-B14F-4D97-AF65-F5344CB8AC3E}">
        <p14:creationId xmlns:p14="http://schemas.microsoft.com/office/powerpoint/2010/main" val="268254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9891-6751-47AC-8441-AE5A5C595301}"/>
              </a:ext>
            </a:extLst>
          </p:cNvPr>
          <p:cNvSpPr>
            <a:spLocks noGrp="1"/>
          </p:cNvSpPr>
          <p:nvPr>
            <p:ph type="title"/>
          </p:nvPr>
        </p:nvSpPr>
        <p:spPr/>
        <p:txBody>
          <a:bodyPr>
            <a:normAutofit/>
          </a:bodyPr>
          <a:lstStyle/>
          <a:p>
            <a:r>
              <a:rPr lang="en-US" dirty="0"/>
              <a:t>Employment Opportunities</a:t>
            </a:r>
          </a:p>
        </p:txBody>
      </p:sp>
      <p:sp>
        <p:nvSpPr>
          <p:cNvPr id="3" name="Text Placeholder 2">
            <a:extLst>
              <a:ext uri="{FF2B5EF4-FFF2-40B4-BE49-F238E27FC236}">
                <a16:creationId xmlns:a16="http://schemas.microsoft.com/office/drawing/2014/main" id="{7903E92E-7C10-4FDF-B7B0-BF5A5A7DC515}"/>
              </a:ext>
            </a:extLst>
          </p:cNvPr>
          <p:cNvSpPr>
            <a:spLocks noGrp="1"/>
          </p:cNvSpPr>
          <p:nvPr>
            <p:ph type="body" sz="half" idx="2"/>
          </p:nvPr>
        </p:nvSpPr>
        <p:spPr/>
        <p:txBody>
          <a:bodyPr/>
          <a:lstStyle/>
          <a:p>
            <a:r>
              <a:rPr lang="en-US" sz="2400" dirty="0"/>
              <a:t>Hospital-(clerical) </a:t>
            </a:r>
          </a:p>
          <a:p>
            <a:r>
              <a:rPr lang="en-US" sz="2400" dirty="0"/>
              <a:t>Primary Physician Clinic</a:t>
            </a:r>
          </a:p>
          <a:p>
            <a:r>
              <a:rPr lang="en-US" sz="2400" dirty="0"/>
              <a:t>Outpatient Clinic</a:t>
            </a:r>
          </a:p>
          <a:p>
            <a:r>
              <a:rPr lang="en-US" sz="2400" dirty="0">
                <a:solidFill>
                  <a:srgbClr val="FF0000"/>
                </a:solidFill>
              </a:rPr>
              <a:t>*</a:t>
            </a:r>
            <a:r>
              <a:rPr lang="en-US" sz="2400" dirty="0"/>
              <a:t>Specialty Healthcare Clinics-Pediatric, Gastroenterology, OB-GYN, Urgent Care, and Dermatology</a:t>
            </a:r>
          </a:p>
          <a:p>
            <a:pPr marL="0" indent="0">
              <a:buNone/>
            </a:pPr>
            <a:r>
              <a:rPr lang="en-US" sz="1400" dirty="0"/>
              <a:t>      </a:t>
            </a:r>
            <a:r>
              <a:rPr lang="en-US" sz="1600" dirty="0">
                <a:solidFill>
                  <a:srgbClr val="1F497D"/>
                </a:solidFill>
              </a:rPr>
              <a:t>NC average starting pay rate is $14/hr.</a:t>
            </a:r>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solidFill>
                <a:srgbClr val="FF0000"/>
              </a:solidFill>
            </a:endParaRPr>
          </a:p>
          <a:p>
            <a:pPr marL="0" indent="0">
              <a:buNone/>
            </a:pPr>
            <a:r>
              <a:rPr lang="en-US" sz="1400" dirty="0">
                <a:solidFill>
                  <a:srgbClr val="FF0000"/>
                </a:solidFill>
              </a:rPr>
              <a:t>*Not all inclusive</a:t>
            </a:r>
          </a:p>
          <a:p>
            <a:pPr marL="0" indent="0">
              <a:buNone/>
            </a:pPr>
            <a:endParaRPr lang="en-US" sz="2400" dirty="0"/>
          </a:p>
          <a:p>
            <a:endParaRPr lang="en-US" sz="2400" dirty="0"/>
          </a:p>
          <a:p>
            <a:pPr marL="0" indent="0">
              <a:buNone/>
            </a:pPr>
            <a:endParaRPr lang="en-US" dirty="0"/>
          </a:p>
        </p:txBody>
      </p:sp>
      <p:sp>
        <p:nvSpPr>
          <p:cNvPr id="9" name="Rectangle 8">
            <a:extLst>
              <a:ext uri="{FF2B5EF4-FFF2-40B4-BE49-F238E27FC236}">
                <a16:creationId xmlns:a16="http://schemas.microsoft.com/office/drawing/2014/main" id="{021BAD6C-54DA-4AEE-A4FB-22214D97905A}"/>
              </a:ext>
            </a:extLst>
          </p:cNvPr>
          <p:cNvSpPr/>
          <p:nvPr/>
        </p:nvSpPr>
        <p:spPr>
          <a:xfrm>
            <a:off x="127592" y="0"/>
            <a:ext cx="12064408" cy="5368141"/>
          </a:xfrm>
          <a:prstGeom prst="rect">
            <a:avLst/>
          </a:prstGeom>
          <a:solidFill>
            <a:srgbClr val="254061">
              <a:alpha val="38039"/>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5F0C8121-738F-4674-914D-B3EE5ED89F54}"/>
              </a:ext>
            </a:extLst>
          </p:cNvPr>
          <p:cNvSpPr>
            <a:spLocks noGrp="1"/>
          </p:cNvSpPr>
          <p:nvPr>
            <p:ph type="body" sz="quarter" idx="14"/>
          </p:nvPr>
        </p:nvSpPr>
        <p:spPr>
          <a:xfrm>
            <a:off x="490182" y="5368141"/>
            <a:ext cx="5276126" cy="940030"/>
          </a:xfrm>
        </p:spPr>
        <p:txBody>
          <a:bodyPr/>
          <a:lstStyle/>
          <a:p>
            <a:endParaRPr lang="en-US" sz="2400" dirty="0">
              <a:solidFill>
                <a:srgbClr val="1F497D"/>
              </a:solidFill>
            </a:endParaRPr>
          </a:p>
        </p:txBody>
      </p:sp>
      <p:sp>
        <p:nvSpPr>
          <p:cNvPr id="5" name="Picture Placeholder 4">
            <a:extLst>
              <a:ext uri="{FF2B5EF4-FFF2-40B4-BE49-F238E27FC236}">
                <a16:creationId xmlns:a16="http://schemas.microsoft.com/office/drawing/2014/main" id="{40AAB40A-4B8F-4B76-9D81-CE6170C8B12E}"/>
              </a:ext>
            </a:extLst>
          </p:cNvPr>
          <p:cNvSpPr>
            <a:spLocks noGrp="1"/>
          </p:cNvSpPr>
          <p:nvPr>
            <p:ph type="pic" sz="quarter" idx="13"/>
          </p:nvPr>
        </p:nvSpPr>
        <p:spPr/>
      </p:sp>
      <p:pic>
        <p:nvPicPr>
          <p:cNvPr id="7" name="pexels-ron-lach-7579494">
            <a:hlinkClick r:id="" action="ppaction://media"/>
            <a:extLst>
              <a:ext uri="{FF2B5EF4-FFF2-40B4-BE49-F238E27FC236}">
                <a16:creationId xmlns:a16="http://schemas.microsoft.com/office/drawing/2014/main" id="{3260A048-A59E-4E96-AB81-49840F741F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592" y="116958"/>
            <a:ext cx="5968408" cy="6645349"/>
          </a:xfrm>
          <a:prstGeom prst="rect">
            <a:avLst/>
          </a:prstGeom>
        </p:spPr>
      </p:pic>
      <p:sp>
        <p:nvSpPr>
          <p:cNvPr id="8" name="TextBox 7">
            <a:extLst>
              <a:ext uri="{FF2B5EF4-FFF2-40B4-BE49-F238E27FC236}">
                <a16:creationId xmlns:a16="http://schemas.microsoft.com/office/drawing/2014/main" id="{3CB9B6FB-08A5-4DD2-804E-5047F5B54497}"/>
              </a:ext>
            </a:extLst>
          </p:cNvPr>
          <p:cNvSpPr txBox="1"/>
          <p:nvPr/>
        </p:nvSpPr>
        <p:spPr>
          <a:xfrm>
            <a:off x="10441172" y="6502549"/>
            <a:ext cx="1902424" cy="278866"/>
          </a:xfrm>
          <a:prstGeom prst="rect">
            <a:avLst/>
          </a:prstGeom>
          <a:noFill/>
        </p:spPr>
        <p:txBody>
          <a:bodyPr wrap="square" rtlCol="0">
            <a:spAutoFit/>
          </a:bodyPr>
          <a:lstStyle/>
          <a:p>
            <a:r>
              <a:rPr lang="en-US" sz="1200" dirty="0"/>
              <a:t>Video by </a:t>
            </a:r>
            <a:r>
              <a:rPr lang="en-US" sz="1200" dirty="0" err="1"/>
              <a:t>cottonbro</a:t>
            </a:r>
            <a:endParaRPr lang="en-US" sz="1200" dirty="0"/>
          </a:p>
        </p:txBody>
      </p:sp>
    </p:spTree>
    <p:extLst>
      <p:ext uri="{BB962C8B-B14F-4D97-AF65-F5344CB8AC3E}">
        <p14:creationId xmlns:p14="http://schemas.microsoft.com/office/powerpoint/2010/main" val="327989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92CCC3-64DF-432F-81C7-9EDA8C8510E1}"/>
              </a:ext>
            </a:extLst>
          </p:cNvPr>
          <p:cNvSpPr/>
          <p:nvPr/>
        </p:nvSpPr>
        <p:spPr>
          <a:xfrm>
            <a:off x="0" y="0"/>
            <a:ext cx="12192000" cy="6858000"/>
          </a:xfrm>
          <a:prstGeom prst="rect">
            <a:avLst/>
          </a:prstGeom>
          <a:solidFill>
            <a:srgbClr val="254061">
              <a:alpha val="38039"/>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BDF258-FBDF-4B27-9629-7EDE5A44E595}"/>
              </a:ext>
            </a:extLst>
          </p:cNvPr>
          <p:cNvSpPr>
            <a:spLocks noGrp="1"/>
          </p:cNvSpPr>
          <p:nvPr>
            <p:ph type="title"/>
          </p:nvPr>
        </p:nvSpPr>
        <p:spPr/>
        <p:txBody>
          <a:bodyPr/>
          <a:lstStyle/>
          <a:p>
            <a:r>
              <a:rPr lang="en-US" sz="4000" dirty="0"/>
              <a:t>Registered Medical Assistant-</a:t>
            </a:r>
            <a:r>
              <a:rPr lang="en-US" sz="3200" dirty="0"/>
              <a:t>Let’s</a:t>
            </a:r>
            <a:r>
              <a:rPr lang="en-US" sz="4000" dirty="0"/>
              <a:t> </a:t>
            </a:r>
            <a:r>
              <a:rPr lang="en-US" sz="3200" dirty="0"/>
              <a:t>get started</a:t>
            </a:r>
          </a:p>
        </p:txBody>
      </p:sp>
      <p:sp>
        <p:nvSpPr>
          <p:cNvPr id="3" name="Content Placeholder 2">
            <a:extLst>
              <a:ext uri="{FF2B5EF4-FFF2-40B4-BE49-F238E27FC236}">
                <a16:creationId xmlns:a16="http://schemas.microsoft.com/office/drawing/2014/main" id="{9276B044-A495-4FDE-B341-D8F787F3BAD4}"/>
              </a:ext>
            </a:extLst>
          </p:cNvPr>
          <p:cNvSpPr>
            <a:spLocks noGrp="1"/>
          </p:cNvSpPr>
          <p:nvPr>
            <p:ph idx="1"/>
          </p:nvPr>
        </p:nvSpPr>
        <p:spPr>
          <a:xfrm>
            <a:off x="765544" y="1484672"/>
            <a:ext cx="11426456" cy="3395672"/>
          </a:xfrm>
        </p:spPr>
        <p:txBody>
          <a:bodyPr/>
          <a:lstStyle/>
          <a:p>
            <a:r>
              <a:rPr lang="en-US" sz="1800" b="1" dirty="0">
                <a:solidFill>
                  <a:schemeClr val="accent1">
                    <a:lumMod val="50000"/>
                  </a:schemeClr>
                </a:solidFill>
              </a:rPr>
              <a:t>Prerequisites</a:t>
            </a:r>
            <a:r>
              <a:rPr lang="en-US" sz="1800" dirty="0">
                <a:solidFill>
                  <a:schemeClr val="accent1">
                    <a:lumMod val="50000"/>
                  </a:schemeClr>
                </a:solidFill>
              </a:rPr>
              <a:t>: Career Readiness Certificate (CRC) of Bronze or Higher, </a:t>
            </a:r>
            <a:r>
              <a:rPr lang="en-US" sz="1800" dirty="0"/>
              <a:t>High school transcript or High School Equivalency</a:t>
            </a:r>
            <a:br>
              <a:rPr lang="en-US" sz="1800" dirty="0">
                <a:solidFill>
                  <a:schemeClr val="accent1">
                    <a:lumMod val="50000"/>
                  </a:schemeClr>
                </a:solidFill>
              </a:rPr>
            </a:br>
            <a:r>
              <a:rPr lang="en-US" sz="1800" dirty="0">
                <a:solidFill>
                  <a:schemeClr val="accent1">
                    <a:lumMod val="50000"/>
                  </a:schemeClr>
                </a:solidFill>
              </a:rPr>
              <a:t>Other options:  College degree, or a Math and English college course with at least a C.</a:t>
            </a:r>
          </a:p>
          <a:p>
            <a:r>
              <a:rPr lang="en-US" sz="1800" dirty="0">
                <a:solidFill>
                  <a:schemeClr val="accent1">
                    <a:lumMod val="50000"/>
                  </a:schemeClr>
                </a:solidFill>
              </a:rPr>
              <a:t>CRC link for more information-</a:t>
            </a:r>
            <a:r>
              <a:rPr lang="en-US" sz="1800" dirty="0">
                <a:hlinkClick r:id="rId2"/>
              </a:rPr>
              <a:t>BCCC NCRC Testing Information</a:t>
            </a:r>
            <a:endParaRPr lang="en-US" sz="1800" dirty="0">
              <a:solidFill>
                <a:schemeClr val="accent1">
                  <a:lumMod val="50000"/>
                </a:schemeClr>
              </a:solidFill>
            </a:endParaRPr>
          </a:p>
          <a:p>
            <a:r>
              <a:rPr lang="en-US" sz="1800" dirty="0">
                <a:solidFill>
                  <a:schemeClr val="accent1">
                    <a:lumMod val="50000"/>
                  </a:schemeClr>
                </a:solidFill>
              </a:rPr>
              <a:t>Register in Building 8. Payment and prerequisites are due at the time of registration. Financial/scholarship assistance may be available. Call 252-940-6375</a:t>
            </a:r>
          </a:p>
          <a:p>
            <a:pPr marL="0" indent="0" algn="ctr">
              <a:lnSpc>
                <a:spcPct val="100000"/>
              </a:lnSpc>
              <a:buNone/>
            </a:pPr>
            <a:r>
              <a:rPr lang="en-US" sz="1800" dirty="0">
                <a:solidFill>
                  <a:srgbClr val="0070C0"/>
                </a:solidFill>
                <a:hlinkClick r:id="rId3"/>
              </a:rPr>
              <a:t>Registration and Payment</a:t>
            </a:r>
            <a:endParaRPr lang="en-US" sz="1800" dirty="0">
              <a:solidFill>
                <a:srgbClr val="0070C0"/>
              </a:solidFill>
            </a:endParaRPr>
          </a:p>
          <a:p>
            <a:pPr marL="0" indent="0" algn="ctr">
              <a:lnSpc>
                <a:spcPct val="100000"/>
              </a:lnSpc>
              <a:buNone/>
            </a:pPr>
            <a:r>
              <a:rPr lang="en-US" sz="1800">
                <a:solidFill>
                  <a:srgbClr val="0070C0"/>
                </a:solidFill>
                <a:hlinkClick r:id="rId4"/>
              </a:rPr>
              <a:t>Financial Assistance</a:t>
            </a:r>
            <a:endParaRPr lang="en-US" sz="1800" dirty="0">
              <a:solidFill>
                <a:schemeClr val="accent1">
                  <a:lumMod val="50000"/>
                </a:schemeClr>
              </a:solidFill>
            </a:endParaRPr>
          </a:p>
          <a:p>
            <a:pPr lvl="0"/>
            <a:r>
              <a:rPr lang="en-US" sz="1800" b="1" dirty="0">
                <a:solidFill>
                  <a:srgbClr val="FF0000"/>
                </a:solidFill>
              </a:rPr>
              <a:t>Program requirements are discussed in detail on the first day of class.</a:t>
            </a:r>
          </a:p>
          <a:p>
            <a:pPr lvl="0"/>
            <a:endParaRPr lang="en-US" sz="1800" b="1" dirty="0">
              <a:solidFill>
                <a:srgbClr val="FF0000"/>
              </a:solidFill>
            </a:endParaRPr>
          </a:p>
          <a:p>
            <a:pPr lvl="0"/>
            <a:endParaRPr lang="en-US" sz="1800" b="1" dirty="0">
              <a:solidFill>
                <a:srgbClr val="FF0000"/>
              </a:solidFill>
            </a:endParaRPr>
          </a:p>
          <a:p>
            <a:pPr lvl="0"/>
            <a:endParaRPr lang="en-US" sz="1800" b="1" dirty="0">
              <a:solidFill>
                <a:srgbClr val="FF0000"/>
              </a:solidFill>
            </a:endParaRPr>
          </a:p>
          <a:p>
            <a:pPr lvl="0"/>
            <a:endParaRPr lang="en-US" sz="1800" b="1" dirty="0">
              <a:solidFill>
                <a:srgbClr val="FF0000"/>
              </a:solidFill>
            </a:endParaRPr>
          </a:p>
        </p:txBody>
      </p:sp>
    </p:spTree>
    <p:extLst>
      <p:ext uri="{BB962C8B-B14F-4D97-AF65-F5344CB8AC3E}">
        <p14:creationId xmlns:p14="http://schemas.microsoft.com/office/powerpoint/2010/main" val="2684535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1F0627-6545-4677-B183-3596C8E53557}"/>
              </a:ext>
            </a:extLst>
          </p:cNvPr>
          <p:cNvSpPr/>
          <p:nvPr/>
        </p:nvSpPr>
        <p:spPr>
          <a:xfrm>
            <a:off x="0" y="0"/>
            <a:ext cx="12192000" cy="6858000"/>
          </a:xfrm>
          <a:prstGeom prst="rect">
            <a:avLst/>
          </a:prstGeom>
          <a:solidFill>
            <a:srgbClr val="254061">
              <a:alpha val="38039"/>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9AF4B2-1DB7-414F-A4A4-4F72BEAFAFC9}"/>
              </a:ext>
            </a:extLst>
          </p:cNvPr>
          <p:cNvSpPr>
            <a:spLocks noGrp="1"/>
          </p:cNvSpPr>
          <p:nvPr>
            <p:ph type="title"/>
          </p:nvPr>
        </p:nvSpPr>
        <p:spPr>
          <a:xfrm>
            <a:off x="1276735" y="81687"/>
            <a:ext cx="3370521" cy="1428136"/>
          </a:xfrm>
        </p:spPr>
        <p:txBody>
          <a:bodyPr/>
          <a:lstStyle/>
          <a:p>
            <a:r>
              <a:rPr lang="en-US" sz="3600" dirty="0"/>
              <a:t>Program Requirements</a:t>
            </a:r>
          </a:p>
        </p:txBody>
      </p:sp>
      <p:sp>
        <p:nvSpPr>
          <p:cNvPr id="4" name="Text Placeholder 3">
            <a:extLst>
              <a:ext uri="{FF2B5EF4-FFF2-40B4-BE49-F238E27FC236}">
                <a16:creationId xmlns:a16="http://schemas.microsoft.com/office/drawing/2014/main" id="{88A3B9A3-E4C7-4E87-9EAE-EBDC28D24C12}"/>
              </a:ext>
            </a:extLst>
          </p:cNvPr>
          <p:cNvSpPr>
            <a:spLocks noGrp="1"/>
          </p:cNvSpPr>
          <p:nvPr>
            <p:ph type="body" sz="half" idx="2"/>
          </p:nvPr>
        </p:nvSpPr>
        <p:spPr>
          <a:xfrm>
            <a:off x="639546" y="1174897"/>
            <a:ext cx="4858460" cy="5481084"/>
          </a:xfrm>
        </p:spPr>
        <p:txBody>
          <a:bodyPr/>
          <a:lstStyle/>
          <a:p>
            <a:r>
              <a:rPr lang="en-US" sz="1400" dirty="0">
                <a:latin typeface="Arial Narrow" panose="020B0606020202030204" pitchFamily="34" charset="0"/>
              </a:rPr>
              <a:t>Hybrid course with online instruction. Student will need to be able to access Blackboard and attend in person for class, lab and clinical instruction.</a:t>
            </a:r>
          </a:p>
          <a:p>
            <a:pPr marL="0" indent="0">
              <a:buNone/>
            </a:pPr>
            <a:endParaRPr lang="en-US" sz="1400" dirty="0">
              <a:latin typeface="Arial Narrow" panose="020B0606020202030204" pitchFamily="34" charset="0"/>
            </a:endParaRPr>
          </a:p>
          <a:p>
            <a:r>
              <a:rPr lang="en-US" sz="1400" dirty="0">
                <a:latin typeface="Arial Narrow" panose="020B0606020202030204" pitchFamily="34" charset="0"/>
              </a:rPr>
              <a:t>Student is responsible for:  books, background check, immunizations, drug testing, and transportation to clinical site(s). </a:t>
            </a:r>
          </a:p>
          <a:p>
            <a:endParaRPr lang="en-US" sz="1400" dirty="0">
              <a:latin typeface="Arial Narrow" panose="020B0606020202030204" pitchFamily="34" charset="0"/>
            </a:endParaRPr>
          </a:p>
          <a:p>
            <a:r>
              <a:rPr lang="en-US" sz="1400" dirty="0">
                <a:latin typeface="Arial Narrow" panose="020B0606020202030204" pitchFamily="34" charset="0"/>
              </a:rPr>
              <a:t>Part II requires 160 hours of clinical experience at a clinical facility. Clinical facilities require a background check, drug testing, and current immunizations. (</a:t>
            </a:r>
            <a:r>
              <a:rPr lang="en-US" sz="1000" dirty="0">
                <a:latin typeface="Arial Narrow" panose="020B0606020202030204" pitchFamily="34" charset="0"/>
              </a:rPr>
              <a:t>MMR, Varicella, 2-step TB, TDAP, COVID, Flu</a:t>
            </a:r>
            <a:r>
              <a:rPr lang="en-US" sz="1000">
                <a:latin typeface="Arial Narrow" panose="020B0606020202030204" pitchFamily="34" charset="0"/>
              </a:rPr>
              <a:t>, Hep B, CPR</a:t>
            </a:r>
            <a:r>
              <a:rPr lang="en-US" sz="1000" dirty="0">
                <a:latin typeface="Arial Narrow" panose="020B0606020202030204" pitchFamily="34" charset="0"/>
              </a:rPr>
              <a:t>)</a:t>
            </a:r>
          </a:p>
          <a:p>
            <a:endParaRPr lang="en-ZA" sz="1400" dirty="0">
              <a:latin typeface="Arial Narrow" panose="020B0606020202030204" pitchFamily="34" charset="0"/>
            </a:endParaRPr>
          </a:p>
          <a:p>
            <a:pPr lvl="0"/>
            <a:r>
              <a:rPr lang="en-ZA" sz="1400" dirty="0">
                <a:latin typeface="Arial Narrow" panose="020B0606020202030204" pitchFamily="34" charset="0"/>
              </a:rPr>
              <a:t>Students is responsible for purchasing </a:t>
            </a:r>
            <a:r>
              <a:rPr lang="en-ZA" sz="1400" dirty="0" err="1">
                <a:latin typeface="Arial Narrow" panose="020B0606020202030204" pitchFamily="34" charset="0"/>
              </a:rPr>
              <a:t>CastleBranch</a:t>
            </a:r>
            <a:r>
              <a:rPr lang="en-ZA" sz="1400" dirty="0">
                <a:latin typeface="Arial Narrow" panose="020B0606020202030204" pitchFamily="34" charset="0"/>
              </a:rPr>
              <a:t>. </a:t>
            </a:r>
            <a:r>
              <a:rPr lang="en-ZA" sz="1400" dirty="0" err="1">
                <a:latin typeface="Arial Narrow" panose="020B0606020202030204" pitchFamily="34" charset="0"/>
              </a:rPr>
              <a:t>CastleBranch</a:t>
            </a:r>
            <a:r>
              <a:rPr lang="en-ZA" sz="1400" dirty="0">
                <a:latin typeface="Arial Narrow" panose="020B0606020202030204" pitchFamily="34" charset="0"/>
              </a:rPr>
              <a:t> is a 3</a:t>
            </a:r>
            <a:r>
              <a:rPr lang="en-ZA" sz="1400" baseline="30000" dirty="0">
                <a:latin typeface="Arial Narrow" panose="020B0606020202030204" pitchFamily="34" charset="0"/>
              </a:rPr>
              <a:t>rd</a:t>
            </a:r>
            <a:r>
              <a:rPr lang="en-ZA" sz="1400" dirty="0">
                <a:latin typeface="Arial Narrow" panose="020B0606020202030204" pitchFamily="34" charset="0"/>
              </a:rPr>
              <a:t> party vendor used for background check, drug testing and immunization documentation ($90). Convictions or unsubstantiated drug tests are reviewed and determined by the clinical facility. Clinical facility decision is final. </a:t>
            </a:r>
          </a:p>
          <a:p>
            <a:pPr lvl="0"/>
            <a:endParaRPr lang="en-ZA" sz="1400" dirty="0">
              <a:latin typeface="Arial Narrow" panose="020B0606020202030204" pitchFamily="34" charset="0"/>
            </a:endParaRPr>
          </a:p>
          <a:p>
            <a:pPr lvl="0"/>
            <a:r>
              <a:rPr lang="en-ZA" sz="1400" dirty="0">
                <a:latin typeface="Arial Narrow" panose="020B0606020202030204" pitchFamily="34" charset="0"/>
              </a:rPr>
              <a:t>Student is responsible for purchasing Rotation Manager. Rotation Manager ensures student compliance with clinical facility. ($29)</a:t>
            </a:r>
          </a:p>
          <a:p>
            <a:pPr lvl="0"/>
            <a:endParaRPr lang="en-ZA" sz="1400" dirty="0">
              <a:latin typeface="Arial Narrow" panose="020B0606020202030204" pitchFamily="34" charset="0"/>
            </a:endParaRPr>
          </a:p>
          <a:p>
            <a:pPr lvl="0"/>
            <a:r>
              <a:rPr lang="en-ZA" sz="1400" dirty="0">
                <a:latin typeface="Arial Narrow" panose="020B0606020202030204" pitchFamily="34" charset="0"/>
              </a:rPr>
              <a:t>Student is responsible for ensuring immunizations are up-to-date. Cost will vary depending on immunizations needed. </a:t>
            </a:r>
          </a:p>
          <a:p>
            <a:pPr lvl="0"/>
            <a:endParaRPr lang="en-US" sz="1400" dirty="0">
              <a:latin typeface="Arial Narrow" panose="020B0606020202030204" pitchFamily="34" charset="0"/>
            </a:endParaRPr>
          </a:p>
          <a:p>
            <a:pPr lvl="0"/>
            <a:r>
              <a:rPr lang="en-US" sz="1400" dirty="0">
                <a:latin typeface="Arial Narrow" panose="020B0606020202030204" pitchFamily="34" charset="0"/>
              </a:rPr>
              <a:t>Uniform:  Price will vary depending on your place of purchase. </a:t>
            </a:r>
          </a:p>
          <a:p>
            <a:endParaRPr lang="en-US" dirty="0"/>
          </a:p>
        </p:txBody>
      </p:sp>
      <p:sp>
        <p:nvSpPr>
          <p:cNvPr id="28" name="Content Placeholder 27">
            <a:extLst>
              <a:ext uri="{FF2B5EF4-FFF2-40B4-BE49-F238E27FC236}">
                <a16:creationId xmlns:a16="http://schemas.microsoft.com/office/drawing/2014/main" id="{40FC6291-B893-461C-8A82-0C117F294BF8}"/>
              </a:ext>
            </a:extLst>
          </p:cNvPr>
          <p:cNvSpPr>
            <a:spLocks noGrp="1"/>
          </p:cNvSpPr>
          <p:nvPr>
            <p:ph sz="quarter" idx="15"/>
          </p:nvPr>
        </p:nvSpPr>
        <p:spPr>
          <a:xfrm>
            <a:off x="6693995" y="2392326"/>
            <a:ext cx="4858459" cy="1116418"/>
          </a:xfrm>
        </p:spPr>
        <p:txBody>
          <a:bodyPr/>
          <a:lstStyle/>
          <a:p>
            <a:r>
              <a:rPr lang="en-US" dirty="0"/>
              <a:t>https://discover.castlebranch.com/</a:t>
            </a:r>
          </a:p>
        </p:txBody>
      </p:sp>
      <p:pic>
        <p:nvPicPr>
          <p:cNvPr id="1030" name="Picture 6" descr="CastleBranch - Home | Facebook">
            <a:extLst>
              <a:ext uri="{FF2B5EF4-FFF2-40B4-BE49-F238E27FC236}">
                <a16:creationId xmlns:a16="http://schemas.microsoft.com/office/drawing/2014/main" id="{E68280AB-B914-43E8-90F2-0FF53343A6D3}"/>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140" r="1140"/>
          <a:stretch>
            <a:fillRect/>
          </a:stretch>
        </p:blipFill>
        <p:spPr bwMode="auto">
          <a:xfrm>
            <a:off x="8094924" y="569709"/>
            <a:ext cx="2056600" cy="216689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7">
            <a:extLst>
              <a:ext uri="{FF2B5EF4-FFF2-40B4-BE49-F238E27FC236}">
                <a16:creationId xmlns:a16="http://schemas.microsoft.com/office/drawing/2014/main" id="{737B5443-E41D-47E1-9810-33C202F6BDC4}"/>
              </a:ext>
            </a:extLst>
          </p:cNvPr>
          <p:cNvSpPr txBox="1">
            <a:spLocks/>
          </p:cNvSpPr>
          <p:nvPr/>
        </p:nvSpPr>
        <p:spPr>
          <a:xfrm>
            <a:off x="6693995" y="5331361"/>
            <a:ext cx="4858459" cy="1116418"/>
          </a:xfrm>
          <a:prstGeom prst="rect">
            <a:avLst/>
          </a:prstGeom>
          <a:solidFill>
            <a:schemeClr val="bg2"/>
          </a:solidFill>
          <a:ln>
            <a:noFill/>
          </a:ln>
          <a:effectLst>
            <a:innerShdw blurRad="114300">
              <a:prstClr val="black"/>
            </a:innerShdw>
          </a:effectLst>
        </p:spPr>
        <p:txBody>
          <a:bodyPr vert="horz" lIns="91440" tIns="45720" rIns="91440" bIns="45720" rtlCol="0" anchor="ctr" anchorCtr="0">
            <a:noAutofit/>
          </a:bodyPr>
          <a:lstStyle>
            <a:lvl1pPr marL="0" indent="0" algn="ctr" defTabSz="914400" rtl="0" eaLnBrk="1" latinLnBrk="0" hangingPunct="1">
              <a:lnSpc>
                <a:spcPct val="94000"/>
              </a:lnSpc>
              <a:spcBef>
                <a:spcPts val="1000"/>
              </a:spcBef>
              <a:spcAft>
                <a:spcPts val="200"/>
              </a:spcAft>
              <a:buFont typeface="Arial" panose="020B0604020202020204" pitchFamily="34" charset="0"/>
              <a:buNone/>
              <a:defRPr sz="1800" kern="1200" baseline="0">
                <a:solidFill>
                  <a:schemeClr val="tx2">
                    <a:lumMod val="50000"/>
                  </a:schemeClr>
                </a:solidFill>
                <a:latin typeface="+mn-lt"/>
                <a:ea typeface="+mn-ea"/>
                <a:cs typeface="+mn-cs"/>
              </a:defRPr>
            </a:lvl1pPr>
            <a:lvl2pPr marL="530352" indent="0" algn="ctr" defTabSz="914400" rtl="0" eaLnBrk="1" latinLnBrk="0" hangingPunct="1">
              <a:lnSpc>
                <a:spcPct val="94000"/>
              </a:lnSpc>
              <a:spcBef>
                <a:spcPts val="500"/>
              </a:spcBef>
              <a:spcAft>
                <a:spcPts val="200"/>
              </a:spcAft>
              <a:buFont typeface="Arial" panose="020B0604020202020204" pitchFamily="34" charset="0"/>
              <a:buNone/>
              <a:defRPr sz="1800" i="1" kern="1200" baseline="0">
                <a:solidFill>
                  <a:schemeClr val="tx2">
                    <a:lumMod val="50000"/>
                  </a:schemeClr>
                </a:solidFill>
                <a:latin typeface="+mn-lt"/>
                <a:ea typeface="+mn-ea"/>
                <a:cs typeface="+mn-cs"/>
              </a:defRPr>
            </a:lvl2pPr>
            <a:lvl3pPr marL="987552" indent="0" algn="ctr" defTabSz="914400" rtl="0" eaLnBrk="1" latinLnBrk="0" hangingPunct="1">
              <a:lnSpc>
                <a:spcPct val="94000"/>
              </a:lnSpc>
              <a:spcBef>
                <a:spcPts val="500"/>
              </a:spcBef>
              <a:spcAft>
                <a:spcPts val="200"/>
              </a:spcAft>
              <a:buFont typeface="Arial" panose="020B0604020202020204" pitchFamily="34" charset="0"/>
              <a:buNone/>
              <a:defRPr sz="1600" kern="1200" baseline="0">
                <a:solidFill>
                  <a:schemeClr val="tx2">
                    <a:lumMod val="50000"/>
                  </a:schemeClr>
                </a:solidFill>
                <a:latin typeface="+mn-lt"/>
                <a:ea typeface="+mn-ea"/>
                <a:cs typeface="+mn-cs"/>
              </a:defRPr>
            </a:lvl3pPr>
            <a:lvl4pPr marL="1444752" indent="0" algn="ctr" defTabSz="914400" rtl="0" eaLnBrk="1" latinLnBrk="0" hangingPunct="1">
              <a:lnSpc>
                <a:spcPct val="94000"/>
              </a:lnSpc>
              <a:spcBef>
                <a:spcPts val="500"/>
              </a:spcBef>
              <a:spcAft>
                <a:spcPts val="200"/>
              </a:spcAft>
              <a:buFont typeface="Arial" panose="020B0604020202020204" pitchFamily="34" charset="0"/>
              <a:buNone/>
              <a:defRPr sz="1600" i="1" kern="1200" baseline="0">
                <a:solidFill>
                  <a:schemeClr val="tx2">
                    <a:lumMod val="50000"/>
                  </a:schemeClr>
                </a:solidFill>
                <a:latin typeface="+mn-lt"/>
                <a:ea typeface="+mn-ea"/>
                <a:cs typeface="+mn-cs"/>
              </a:defRPr>
            </a:lvl4pPr>
            <a:lvl5pPr marL="1901952" indent="0" algn="ctr" defTabSz="914400" rtl="0" eaLnBrk="1" latinLnBrk="0" hangingPunct="1">
              <a:lnSpc>
                <a:spcPct val="94000"/>
              </a:lnSpc>
              <a:spcBef>
                <a:spcPts val="500"/>
              </a:spcBef>
              <a:spcAft>
                <a:spcPts val="200"/>
              </a:spcAft>
              <a:buFont typeface="Arial" panose="020B0604020202020204" pitchFamily="34" charset="0"/>
              <a:buNone/>
              <a:defRPr sz="1400" kern="1200" baseline="0">
                <a:solidFill>
                  <a:schemeClr val="tx2">
                    <a:lumMod val="50000"/>
                  </a:schemeClr>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a:t>https://rotationmanager.com/</a:t>
            </a:r>
          </a:p>
        </p:txBody>
      </p:sp>
      <p:pic>
        <p:nvPicPr>
          <p:cNvPr id="2050" name="Picture 2" descr="Signup">
            <a:extLst>
              <a:ext uri="{FF2B5EF4-FFF2-40B4-BE49-F238E27FC236}">
                <a16:creationId xmlns:a16="http://schemas.microsoft.com/office/drawing/2014/main" id="{CDE20C0C-228D-49CB-BCFE-61FF31FE5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4924" y="3615070"/>
            <a:ext cx="2190307" cy="2060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008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A1514E-DC5F-4B69-85A6-10A7C2B139CD}"/>
              </a:ext>
            </a:extLst>
          </p:cNvPr>
          <p:cNvSpPr/>
          <p:nvPr/>
        </p:nvSpPr>
        <p:spPr>
          <a:xfrm>
            <a:off x="0" y="0"/>
            <a:ext cx="12192000" cy="6858000"/>
          </a:xfrm>
          <a:prstGeom prst="rect">
            <a:avLst/>
          </a:prstGeom>
          <a:solidFill>
            <a:srgbClr val="254061">
              <a:alpha val="38039"/>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v</a:t>
            </a:r>
          </a:p>
        </p:txBody>
      </p:sp>
      <p:sp>
        <p:nvSpPr>
          <p:cNvPr id="2" name="Title 1">
            <a:extLst>
              <a:ext uri="{FF2B5EF4-FFF2-40B4-BE49-F238E27FC236}">
                <a16:creationId xmlns:a16="http://schemas.microsoft.com/office/drawing/2014/main" id="{459AF4B2-1DB7-414F-A4A4-4F72BEAFAFC9}"/>
              </a:ext>
            </a:extLst>
          </p:cNvPr>
          <p:cNvSpPr>
            <a:spLocks noGrp="1"/>
          </p:cNvSpPr>
          <p:nvPr>
            <p:ph type="title"/>
          </p:nvPr>
        </p:nvSpPr>
        <p:spPr/>
        <p:txBody>
          <a:bodyPr/>
          <a:lstStyle/>
          <a:p>
            <a:r>
              <a:rPr lang="en-US" dirty="0"/>
              <a:t>RMA</a:t>
            </a:r>
            <a:br>
              <a:rPr lang="en-US" dirty="0"/>
            </a:br>
            <a:r>
              <a:rPr lang="en-US" dirty="0"/>
              <a:t>Credentialing</a:t>
            </a:r>
          </a:p>
        </p:txBody>
      </p:sp>
      <p:sp>
        <p:nvSpPr>
          <p:cNvPr id="4" name="Text Placeholder 3">
            <a:extLst>
              <a:ext uri="{FF2B5EF4-FFF2-40B4-BE49-F238E27FC236}">
                <a16:creationId xmlns:a16="http://schemas.microsoft.com/office/drawing/2014/main" id="{88A3B9A3-E4C7-4E87-9EAE-EBDC28D24C12}"/>
              </a:ext>
            </a:extLst>
          </p:cNvPr>
          <p:cNvSpPr>
            <a:spLocks noGrp="1"/>
          </p:cNvSpPr>
          <p:nvPr>
            <p:ph type="body" sz="half" idx="2"/>
          </p:nvPr>
        </p:nvSpPr>
        <p:spPr>
          <a:xfrm>
            <a:off x="586246" y="2372174"/>
            <a:ext cx="4858460" cy="1756316"/>
          </a:xfrm>
        </p:spPr>
        <p:txBody>
          <a:bodyPr/>
          <a:lstStyle/>
          <a:p>
            <a:r>
              <a:rPr lang="en-US" dirty="0"/>
              <a:t>Individuals completing the RMA Program are encouraged to take a national certification exam. </a:t>
            </a:r>
          </a:p>
          <a:p>
            <a:endParaRPr lang="en-US" dirty="0"/>
          </a:p>
          <a:p>
            <a:r>
              <a:rPr lang="en-US" dirty="0"/>
              <a:t>ASPT is a National Certifying Agency. </a:t>
            </a:r>
          </a:p>
        </p:txBody>
      </p:sp>
      <p:sp>
        <p:nvSpPr>
          <p:cNvPr id="33" name="Content Placeholder 32">
            <a:extLst>
              <a:ext uri="{FF2B5EF4-FFF2-40B4-BE49-F238E27FC236}">
                <a16:creationId xmlns:a16="http://schemas.microsoft.com/office/drawing/2014/main" id="{D952927E-AEC4-40FF-ABBD-2A3BE13F3061}"/>
              </a:ext>
            </a:extLst>
          </p:cNvPr>
          <p:cNvSpPr>
            <a:spLocks noGrp="1"/>
          </p:cNvSpPr>
          <p:nvPr>
            <p:ph sz="quarter" idx="15"/>
          </p:nvPr>
        </p:nvSpPr>
        <p:spPr/>
        <p:txBody>
          <a:bodyPr/>
          <a:lstStyle/>
          <a:p>
            <a:r>
              <a:rPr lang="en-US" dirty="0"/>
              <a:t>https://americanmedtech.org/</a:t>
            </a:r>
          </a:p>
        </p:txBody>
      </p:sp>
      <p:sp>
        <p:nvSpPr>
          <p:cNvPr id="6" name="AutoShape 4" descr="Credentia">
            <a:extLst>
              <a:ext uri="{FF2B5EF4-FFF2-40B4-BE49-F238E27FC236}">
                <a16:creationId xmlns:a16="http://schemas.microsoft.com/office/drawing/2014/main" id="{A7764BAC-7C0A-4C05-8AD1-6BC4ACBA86B0}"/>
              </a:ext>
            </a:extLst>
          </p:cNvPr>
          <p:cNvSpPr>
            <a:spLocks noChangeAspect="1" noChangeArrowheads="1"/>
          </p:cNvSpPr>
          <p:nvPr/>
        </p:nvSpPr>
        <p:spPr bwMode="auto">
          <a:xfrm>
            <a:off x="7718612" y="1425388"/>
            <a:ext cx="2985247" cy="27969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American Medical Technologists (AMT) Home">
            <a:extLst>
              <a:ext uri="{FF2B5EF4-FFF2-40B4-BE49-F238E27FC236}">
                <a16:creationId xmlns:a16="http://schemas.microsoft.com/office/drawing/2014/main" id="{59ADA0A0-2BF4-49F1-9D31-E8D97CCC6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523" y="811618"/>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691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637808-A2B1-4A29-B3DB-8AFC4E87E925}"/>
              </a:ext>
            </a:extLst>
          </p:cNvPr>
          <p:cNvSpPr/>
          <p:nvPr/>
        </p:nvSpPr>
        <p:spPr>
          <a:xfrm>
            <a:off x="754912" y="0"/>
            <a:ext cx="11437088" cy="6974959"/>
          </a:xfrm>
          <a:prstGeom prst="rect">
            <a:avLst/>
          </a:prstGeom>
          <a:solidFill>
            <a:srgbClr val="254061">
              <a:alpha val="38039"/>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p:txBody>
          <a:bodyPr>
            <a:normAutofit fontScale="90000"/>
          </a:bodyPr>
          <a:lstStyle/>
          <a:p>
            <a:r>
              <a:rPr lang="en-US" b="1" dirty="0"/>
              <a:t>Registered Medical Assistant</a:t>
            </a:r>
            <a:br>
              <a:rPr lang="en-US" b="1" dirty="0"/>
            </a:br>
            <a:r>
              <a:rPr lang="en-US" sz="1600" b="1" dirty="0">
                <a:latin typeface="+mn-lt"/>
              </a:rPr>
              <a:t>Part I-</a:t>
            </a:r>
            <a:r>
              <a:rPr lang="en-US" sz="1600" dirty="0">
                <a:latin typeface="+mn-lt"/>
              </a:rPr>
              <a:t> Registration-$180, Course fees-$5 </a:t>
            </a:r>
            <a:br>
              <a:rPr lang="en-US" sz="1600" dirty="0">
                <a:latin typeface="+mn-lt"/>
              </a:rPr>
            </a:br>
            <a:r>
              <a:rPr lang="en-US" sz="1600" b="1" dirty="0">
                <a:latin typeface="+mn-lt"/>
              </a:rPr>
              <a:t>Part II- </a:t>
            </a:r>
            <a:r>
              <a:rPr lang="en-US" sz="1600" dirty="0">
                <a:latin typeface="+mn-lt"/>
              </a:rPr>
              <a:t>Registration-$180, Course fees-$24.25</a:t>
            </a:r>
            <a:br>
              <a:rPr lang="en-US" sz="1600" dirty="0">
                <a:latin typeface="+mn-lt"/>
              </a:rPr>
            </a:br>
            <a:br>
              <a:rPr lang="en-US" sz="1600" dirty="0">
                <a:latin typeface="+mn-lt"/>
              </a:rPr>
            </a:br>
            <a:r>
              <a:rPr lang="en-US" sz="1600" dirty="0">
                <a:latin typeface="+mn-lt"/>
              </a:rPr>
              <a:t>Contact Continuing Education for Scholarship Information</a:t>
            </a:r>
            <a:endParaRPr lang="en-US" sz="1600" b="1" dirty="0">
              <a:latin typeface="+mn-lt"/>
            </a:endParaRPr>
          </a:p>
        </p:txBody>
      </p:sp>
      <p:sp>
        <p:nvSpPr>
          <p:cNvPr id="2" name="Text Placeholder 1">
            <a:extLst>
              <a:ext uri="{FF2B5EF4-FFF2-40B4-BE49-F238E27FC236}">
                <a16:creationId xmlns:a16="http://schemas.microsoft.com/office/drawing/2014/main" id="{4BCA1FD6-532D-4102-8DA1-ABC46A17A1CA}"/>
              </a:ext>
            </a:extLst>
          </p:cNvPr>
          <p:cNvSpPr>
            <a:spLocks noGrp="1"/>
          </p:cNvSpPr>
          <p:nvPr>
            <p:ph type="body" sz="quarter" idx="13"/>
          </p:nvPr>
        </p:nvSpPr>
        <p:spPr>
          <a:xfrm>
            <a:off x="1560471" y="2297694"/>
            <a:ext cx="9071059" cy="3874506"/>
          </a:xfrm>
        </p:spPr>
        <p:txBody>
          <a:bodyPr/>
          <a:lstStyle/>
          <a:p>
            <a:pPr>
              <a:lnSpc>
                <a:spcPct val="100000"/>
              </a:lnSpc>
            </a:pPr>
            <a:endParaRPr lang="en-US" sz="1600" dirty="0">
              <a:solidFill>
                <a:srgbClr val="0070C0"/>
              </a:solidFill>
            </a:endParaRPr>
          </a:p>
          <a:p>
            <a:pPr>
              <a:lnSpc>
                <a:spcPct val="100000"/>
              </a:lnSpc>
            </a:pPr>
            <a:endParaRPr lang="en-US" sz="1600" dirty="0">
              <a:solidFill>
                <a:srgbClr val="0070C0"/>
              </a:solidFill>
            </a:endParaRPr>
          </a:p>
          <a:p>
            <a:pPr>
              <a:lnSpc>
                <a:spcPct val="100000"/>
              </a:lnSpc>
            </a:pPr>
            <a:r>
              <a:rPr lang="en-US" sz="1600" dirty="0">
                <a:solidFill>
                  <a:srgbClr val="0070C0"/>
                </a:solidFill>
              </a:rPr>
              <a:t>Continuing Education</a:t>
            </a:r>
          </a:p>
          <a:p>
            <a:pPr>
              <a:lnSpc>
                <a:spcPct val="100000"/>
              </a:lnSpc>
            </a:pPr>
            <a:r>
              <a:rPr lang="en-US" sz="1600" dirty="0">
                <a:solidFill>
                  <a:srgbClr val="0070C0"/>
                </a:solidFill>
              </a:rPr>
              <a:t>252-940-6375 or 252-940-6263</a:t>
            </a:r>
          </a:p>
          <a:p>
            <a:pPr>
              <a:lnSpc>
                <a:spcPct val="100000"/>
              </a:lnSpc>
            </a:pPr>
            <a:r>
              <a:rPr lang="en-US" sz="1600" dirty="0">
                <a:solidFill>
                  <a:srgbClr val="0070C0"/>
                </a:solidFill>
              </a:rPr>
              <a:t>Email: </a:t>
            </a:r>
            <a:r>
              <a:rPr lang="en-US" sz="1600" dirty="0">
                <a:solidFill>
                  <a:srgbClr val="0070C0"/>
                </a:solidFill>
                <a:hlinkClick r:id="rId2"/>
              </a:rPr>
              <a:t>continuingeducation@beaufortccc.edu</a:t>
            </a:r>
            <a:endParaRPr lang="en-US" sz="1600" dirty="0">
              <a:solidFill>
                <a:srgbClr val="0070C0"/>
              </a:solidFill>
            </a:endParaRPr>
          </a:p>
          <a:p>
            <a:pPr>
              <a:lnSpc>
                <a:spcPct val="100000"/>
              </a:lnSpc>
            </a:pPr>
            <a:r>
              <a:rPr lang="en-US" sz="1600" dirty="0">
                <a:solidFill>
                  <a:srgbClr val="0070C0"/>
                </a:solidFill>
                <a:hlinkClick r:id="rId3"/>
              </a:rPr>
              <a:t>jackie.butcher@beaufortccc.edu</a:t>
            </a:r>
            <a:endParaRPr lang="en-US" sz="1600" dirty="0">
              <a:solidFill>
                <a:srgbClr val="0070C0"/>
              </a:solidFill>
            </a:endParaRPr>
          </a:p>
          <a:p>
            <a:pPr>
              <a:lnSpc>
                <a:spcPct val="100000"/>
              </a:lnSpc>
            </a:pPr>
            <a:endParaRPr lang="en-US" sz="1600" dirty="0">
              <a:solidFill>
                <a:srgbClr val="0070C0"/>
              </a:solidFill>
            </a:endParaRPr>
          </a:p>
          <a:p>
            <a:pPr>
              <a:lnSpc>
                <a:spcPct val="100000"/>
              </a:lnSpc>
            </a:pPr>
            <a:endParaRPr lang="en-US" sz="1600" dirty="0">
              <a:solidFill>
                <a:srgbClr val="0070C0"/>
              </a:solidFill>
            </a:endParaRPr>
          </a:p>
          <a:p>
            <a:pPr>
              <a:lnSpc>
                <a:spcPct val="100000"/>
              </a:lnSpc>
            </a:pPr>
            <a:r>
              <a:rPr lang="en-US" sz="1600" dirty="0">
                <a:solidFill>
                  <a:srgbClr val="0070C0"/>
                </a:solidFill>
              </a:rPr>
              <a:t>Listed below are links to our website to assist you.</a:t>
            </a:r>
          </a:p>
          <a:p>
            <a:pPr>
              <a:lnSpc>
                <a:spcPct val="100000"/>
              </a:lnSpc>
            </a:pPr>
            <a:r>
              <a:rPr lang="en-US" sz="1600" dirty="0">
                <a:solidFill>
                  <a:srgbClr val="0070C0"/>
                </a:solidFill>
                <a:hlinkClick r:id="rId4"/>
              </a:rPr>
              <a:t>Registration and Payment</a:t>
            </a:r>
            <a:endParaRPr lang="en-US" sz="1600" dirty="0">
              <a:solidFill>
                <a:srgbClr val="0070C0"/>
              </a:solidFill>
            </a:endParaRPr>
          </a:p>
          <a:p>
            <a:pPr>
              <a:lnSpc>
                <a:spcPct val="100000"/>
              </a:lnSpc>
            </a:pPr>
            <a:r>
              <a:rPr lang="en-US" sz="1600" dirty="0">
                <a:solidFill>
                  <a:srgbClr val="0070C0"/>
                </a:solidFill>
                <a:hlinkClick r:id="rId5"/>
              </a:rPr>
              <a:t>Financial Assistance</a:t>
            </a:r>
            <a:endParaRPr lang="en-US" sz="1600" dirty="0">
              <a:solidFill>
                <a:srgbClr val="0070C0"/>
              </a:solidFill>
            </a:endParaRPr>
          </a:p>
          <a:p>
            <a:pPr>
              <a:lnSpc>
                <a:spcPct val="100000"/>
              </a:lnSpc>
            </a:pPr>
            <a:r>
              <a:rPr lang="en-US" sz="1600" dirty="0">
                <a:solidFill>
                  <a:srgbClr val="0070C0"/>
                </a:solidFill>
                <a:hlinkClick r:id="rId6"/>
              </a:rPr>
              <a:t>Class Schedules</a:t>
            </a:r>
            <a:endParaRPr lang="en-US" sz="1600" dirty="0">
              <a:solidFill>
                <a:srgbClr val="0070C0"/>
              </a:solidFill>
            </a:endParaRPr>
          </a:p>
          <a:p>
            <a:pPr>
              <a:lnSpc>
                <a:spcPct val="100000"/>
              </a:lnSpc>
            </a:pPr>
            <a:endParaRPr lang="en-US" sz="2400" dirty="0">
              <a:solidFill>
                <a:srgbClr val="0070C0"/>
              </a:solidFill>
            </a:endParaRPr>
          </a:p>
        </p:txBody>
      </p:sp>
      <p:pic>
        <p:nvPicPr>
          <p:cNvPr id="6" name="Picture 5">
            <a:extLst>
              <a:ext uri="{FF2B5EF4-FFF2-40B4-BE49-F238E27FC236}">
                <a16:creationId xmlns:a16="http://schemas.microsoft.com/office/drawing/2014/main" id="{DF88B4BE-C683-4688-A7A4-7E645E6FB9E4}"/>
              </a:ext>
            </a:extLst>
          </p:cNvPr>
          <p:cNvPicPr>
            <a:picLocks noChangeAspect="1"/>
          </p:cNvPicPr>
          <p:nvPr/>
        </p:nvPicPr>
        <p:blipFill>
          <a:blip r:embed="rId7"/>
          <a:stretch>
            <a:fillRect/>
          </a:stretch>
        </p:blipFill>
        <p:spPr>
          <a:xfrm>
            <a:off x="980953" y="4922676"/>
            <a:ext cx="1770927" cy="1636733"/>
          </a:xfrm>
          <a:prstGeom prst="rect">
            <a:avLst/>
          </a:prstGeom>
        </p:spPr>
      </p:pic>
    </p:spTree>
    <p:extLst>
      <p:ext uri="{BB962C8B-B14F-4D97-AF65-F5344CB8AC3E}">
        <p14:creationId xmlns:p14="http://schemas.microsoft.com/office/powerpoint/2010/main" val="2394598200"/>
      </p:ext>
    </p:extLst>
  </p:cSld>
  <p:clrMapOvr>
    <a:masterClrMapping/>
  </p:clrMapOvr>
</p:sld>
</file>

<file path=ppt/theme/theme1.xml><?xml version="1.0" encoding="utf-8"?>
<a:theme xmlns:a="http://schemas.openxmlformats.org/drawingml/2006/main" name="Crop">
  <a:themeElements>
    <a:clrScheme name="Custom 27">
      <a:dk1>
        <a:sysClr val="windowText" lastClr="000000"/>
      </a:dk1>
      <a:lt1>
        <a:sysClr val="window" lastClr="FFFFFF"/>
      </a:lt1>
      <a:dk2>
        <a:srgbClr val="1F497D"/>
      </a:dk2>
      <a:lt2>
        <a:srgbClr val="EEECE1"/>
      </a:lt2>
      <a:accent1>
        <a:srgbClr val="4F81BD"/>
      </a:accent1>
      <a:accent2>
        <a:srgbClr val="C0504D"/>
      </a:accent2>
      <a:accent3>
        <a:srgbClr val="76923C"/>
      </a:accent3>
      <a:accent4>
        <a:srgbClr val="8064A2"/>
      </a:accent4>
      <a:accent5>
        <a:srgbClr val="4BACC6"/>
      </a:accent5>
      <a:accent6>
        <a:srgbClr val="F79646"/>
      </a:accent6>
      <a:hlink>
        <a:srgbClr val="0000FF"/>
      </a:hlink>
      <a:folHlink>
        <a:srgbClr val="800080"/>
      </a:folHlink>
    </a:clrScheme>
    <a:fontScheme name="Custom 9">
      <a:majorFont>
        <a:latin typeface="Impact"/>
        <a:ea typeface=""/>
        <a:cs typeface=""/>
      </a:majorFont>
      <a:minorFont>
        <a:latin typeface="Arial"/>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TF22874644_Trading cards_AAS_v3" id="{4E496154-558D-4612-A753-0794614ED79B}" vid="{A8FAAD10-755F-4F52-9B7F-8A15476B6C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03B3AAF64539439BEAEE5C7D57F96B" ma:contentTypeVersion="13" ma:contentTypeDescription="Create a new document." ma:contentTypeScope="" ma:versionID="02a29d01d5afbf45c7ba0d06fb3cdec9">
  <xsd:schema xmlns:xsd="http://www.w3.org/2001/XMLSchema" xmlns:xs="http://www.w3.org/2001/XMLSchema" xmlns:p="http://schemas.microsoft.com/office/2006/metadata/properties" xmlns:ns3="0c7e03ab-8fb4-49e2-86c2-fd04ba8954af" xmlns:ns4="313d003b-970f-450f-8b2f-d124d8e75831" targetNamespace="http://schemas.microsoft.com/office/2006/metadata/properties" ma:root="true" ma:fieldsID="3712e40f75bb97345c332477a3c362aa" ns3:_="" ns4:_="">
    <xsd:import namespace="0c7e03ab-8fb4-49e2-86c2-fd04ba8954af"/>
    <xsd:import namespace="313d003b-970f-450f-8b2f-d124d8e758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7e03ab-8fb4-49e2-86c2-fd04ba8954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3d003b-970f-450f-8b2f-d124d8e7583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0c7e03ab-8fb4-49e2-86c2-fd04ba8954af" xsi:nil="true"/>
  </documentManagement>
</p:properties>
</file>

<file path=customXml/itemProps1.xml><?xml version="1.0" encoding="utf-8"?>
<ds:datastoreItem xmlns:ds="http://schemas.openxmlformats.org/officeDocument/2006/customXml" ds:itemID="{06F44E19-6F9C-40C6-8F6B-82886B90190C}">
  <ds:schemaRefs>
    <ds:schemaRef ds:uri="http://schemas.microsoft.com/sharepoint/v3/contenttype/forms"/>
  </ds:schemaRefs>
</ds:datastoreItem>
</file>

<file path=customXml/itemProps2.xml><?xml version="1.0" encoding="utf-8"?>
<ds:datastoreItem xmlns:ds="http://schemas.openxmlformats.org/officeDocument/2006/customXml" ds:itemID="{D7A6BA32-AEF9-4739-A361-09D22DA159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7e03ab-8fb4-49e2-86c2-fd04ba8954af"/>
    <ds:schemaRef ds:uri="313d003b-970f-450f-8b2f-d124d8e758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05DA89-9689-4EB7-83A3-32913C232C3C}">
  <ds:schemaRefs>
    <ds:schemaRef ds:uri="http://purl.org/dc/terms/"/>
    <ds:schemaRef ds:uri="http://www.w3.org/XML/1998/namespace"/>
    <ds:schemaRef ds:uri="http://schemas.openxmlformats.org/package/2006/metadata/core-properties"/>
    <ds:schemaRef ds:uri="http://schemas.microsoft.com/office/2006/documentManagement/types"/>
    <ds:schemaRef ds:uri="http://purl.org/dc/dcmitype/"/>
    <ds:schemaRef ds:uri="313d003b-970f-450f-8b2f-d124d8e75831"/>
    <ds:schemaRef ds:uri="http://schemas.microsoft.com/office/infopath/2007/PartnerControls"/>
    <ds:schemaRef ds:uri="0c7e03ab-8fb4-49e2-86c2-fd04ba8954af"/>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Trading cards</Template>
  <TotalTime>0</TotalTime>
  <Words>580</Words>
  <Application>Microsoft Office PowerPoint</Application>
  <PresentationFormat>Widescreen</PresentationFormat>
  <Paragraphs>66</Paragraphs>
  <Slides>7</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Arial Narrow</vt:lpstr>
      <vt:lpstr>Calibri</vt:lpstr>
      <vt:lpstr>Franklin Gothic Book</vt:lpstr>
      <vt:lpstr>Impact</vt:lpstr>
      <vt:lpstr>Crop</vt:lpstr>
      <vt:lpstr>Registered Medical Assistant at  BCCC</vt:lpstr>
      <vt:lpstr>RMA is a member of the healthcare profession. RMA will perform clinical and administrative duties under the direction of a medical provider. Clinical duties may include taking and recording vital signs and medical histories, preparing patients for examination, drawing blood, and administering medications as directed by medical provider. Administrative duties may include scheduling appointments, maintaining medical records, billing, and coding information for insurance purposes. </vt:lpstr>
      <vt:lpstr>Employment Opportunities</vt:lpstr>
      <vt:lpstr>Registered Medical Assistant-Let’s get started</vt:lpstr>
      <vt:lpstr>Program Requirements</vt:lpstr>
      <vt:lpstr>RMA Credentialing</vt:lpstr>
      <vt:lpstr>Registered Medical Assistant Part I- Registration-$180, Course fees-$5  Part II- Registration-$180, Course fees-$24.25  Contact Continuing Education for Scholarship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2022-02-08T13:07:15Z</dcterms:created>
  <dcterms:modified xsi:type="dcterms:W3CDTF">2022-04-12T16:56:38Z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0x010100F103B3AAF64539439BEAEE5C7D57F96B</vt:lpwstr>
  </property>
</Properties>
</file>